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sldIdLst>
    <p:sldId id="2007577006" r:id="rId2"/>
    <p:sldId id="2007577007" r:id="rId3"/>
    <p:sldId id="2007577008" r:id="rId4"/>
    <p:sldId id="2007577009" r:id="rId5"/>
    <p:sldId id="2007577010" r:id="rId6"/>
    <p:sldId id="2007577013" r:id="rId7"/>
    <p:sldId id="2007577037" r:id="rId8"/>
    <p:sldId id="2007577036" r:id="rId9"/>
    <p:sldId id="2007577038" r:id="rId10"/>
    <p:sldId id="2007577011" r:id="rId11"/>
    <p:sldId id="2007577041" r:id="rId12"/>
    <p:sldId id="2007577014" r:id="rId13"/>
    <p:sldId id="2007577039" r:id="rId14"/>
    <p:sldId id="2007577021" r:id="rId15"/>
    <p:sldId id="2007577015" r:id="rId16"/>
    <p:sldId id="2007577018" r:id="rId17"/>
    <p:sldId id="2007577016" r:id="rId18"/>
    <p:sldId id="2007577017" r:id="rId19"/>
    <p:sldId id="2007577012" r:id="rId20"/>
    <p:sldId id="2007577020" r:id="rId21"/>
    <p:sldId id="2007577035" r:id="rId22"/>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335" autoAdjust="0"/>
  </p:normalViewPr>
  <p:slideViewPr>
    <p:cSldViewPr snapToGrid="0" snapToObjects="1">
      <p:cViewPr>
        <p:scale>
          <a:sx n="40" d="100"/>
          <a:sy n="40" d="100"/>
        </p:scale>
        <p:origin x="250" y="-5"/>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1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rot="21600000">
            <a:off x="4209140" y="4353018"/>
            <a:ext cx="8703455" cy="1196578"/>
          </a:xfrm>
          <a:prstGeom prst="rect">
            <a:avLst/>
          </a:prstGeom>
        </p:spPr>
        <p:txBody>
          <a:bodyPr lIns="0" tIns="0" rIns="0" bIns="0">
            <a:noAutofit/>
          </a:bodyPr>
          <a:lstStyle/>
          <a:p>
            <a:pPr algn="l">
              <a:lnSpc>
                <a:spcPts val="14400"/>
              </a:lnSpc>
            </a:pPr>
            <a:r>
              <a:rPr lang="zh-CN" altLang="en-US" sz="10000" b="0" i="0" u="none" spc="0" dirty="0" smtClean="0">
                <a:ln w="0">
                  <a:solidFill>
                    <a:srgbClr val="FAA041">
                      <a:alpha val="100000"/>
                    </a:srgbClr>
                  </a:solidFill>
                </a:ln>
                <a:solidFill>
                  <a:srgbClr val="FAA041">
                    <a:alpha val="100000"/>
                  </a:srgbClr>
                </a:solidFill>
                <a:latin typeface="Microsoft YaHei" charset="-122"/>
                <a:ea typeface="Microsoft YaHei" charset="-122"/>
                <a:cs typeface="Microsoft YaHei" charset="-122"/>
              </a:rPr>
              <a:t>项目计划书</a:t>
            </a:r>
            <a:endParaRPr kumimoji="1" lang="zh-CN" altLang="en-US" sz="10000" dirty="0">
              <a:solidFill>
                <a:srgbClr val="000000"/>
              </a:solidFill>
            </a:endParaRPr>
          </a:p>
        </p:txBody>
      </p:sp>
      <p:sp>
        <p:nvSpPr>
          <p:cNvPr id="1589" name="文本"/>
          <p:cNvSpPr>
            <a:spLocks noGrp="1"/>
          </p:cNvSpPr>
          <p:nvPr>
            <p:ph type="ctrTitle"/>
          </p:nvPr>
        </p:nvSpPr>
        <p:spPr>
          <a:xfrm>
            <a:off x="5139399" y="6350870"/>
            <a:ext cx="15546392" cy="1420367"/>
          </a:xfrm>
          <a:prstGeom prst="rect">
            <a:avLst/>
          </a:prstGeom>
        </p:spPr>
        <p:txBody>
          <a:bodyPr lIns="0" tIns="0" rIns="0" bIns="0">
            <a:noAutofit/>
          </a:bodyPr>
          <a:lstStyle/>
          <a:p>
            <a:pPr algn="l">
              <a:lnSpc>
                <a:spcPts val="14400"/>
              </a:lnSpc>
            </a:pPr>
            <a:r>
              <a:rPr lang="zh-CN" altLang="en-US" sz="15000" b="0" i="0" u="none" spc="2400" dirty="0" smtClean="0">
                <a:solidFill>
                  <a:srgbClr val="FFFFFF">
                    <a:alpha val="100000"/>
                  </a:srgbClr>
                </a:solidFill>
                <a:latin typeface="HYLiLiangHeiJ" charset="-122"/>
                <a:ea typeface="HYLiLiangHeiJ" charset="-122"/>
                <a:cs typeface="HYLiLiangHeiJ" charset="-122"/>
              </a:rPr>
              <a:t>即刻图谱</a:t>
            </a:r>
            <a:endParaRPr kumimoji="1" lang="zh-CN" altLang="en-US" sz="15000" dirty="0">
              <a:solidFill>
                <a:srgbClr val="000000"/>
              </a:solidFill>
            </a:endParaRPr>
          </a:p>
        </p:txBody>
      </p:sp>
      <p:pic>
        <p:nvPicPr>
          <p:cNvPr id="2601" name="Picture" descr="Picture"/>
          <p:cNvPicPr>
            <a:picLocks noChangeAspect="1"/>
          </p:cNvPicPr>
          <p:nvPr/>
        </p:nvPicPr>
        <p:blipFill>
          <a:blip r:embed="rId3" cstate="print">
            <a:alphaModFix/>
          </a:blip>
          <a:stretch>
            <a:fillRect/>
          </a:stretch>
        </p:blipFill>
        <p:spPr>
          <a:xfrm>
            <a:off x="2879853" y="2707144"/>
            <a:ext cx="108566" cy="8998482"/>
          </a:xfrm>
          <a:prstGeom prst="rect">
            <a:avLst/>
          </a:prstGeom>
        </p:spPr>
      </p:pic>
      <p:pic>
        <p:nvPicPr>
          <p:cNvPr id="3068" name="Picture" descr="Picture"/>
          <p:cNvPicPr>
            <a:picLocks noChangeAspect="1"/>
          </p:cNvPicPr>
          <p:nvPr/>
        </p:nvPicPr>
        <p:blipFill>
          <a:blip r:embed="rId4" cstate="print">
            <a:alphaModFix/>
          </a:blip>
          <a:stretch>
            <a:fillRect/>
          </a:stretch>
        </p:blipFill>
        <p:spPr>
          <a:xfrm rot="16200000">
            <a:off x="5542795" y="44202"/>
            <a:ext cx="108566" cy="5434451"/>
          </a:xfrm>
          <a:prstGeom prst="rect">
            <a:avLst/>
          </a:prstGeom>
        </p:spPr>
      </p:pic>
      <p:pic>
        <p:nvPicPr>
          <p:cNvPr id="3540" name="Picture" descr="Picture"/>
          <p:cNvPicPr>
            <a:picLocks noChangeAspect="1"/>
          </p:cNvPicPr>
          <p:nvPr/>
        </p:nvPicPr>
        <p:blipFill>
          <a:blip r:embed="rId5" cstate="print">
            <a:alphaModFix/>
          </a:blip>
          <a:stretch>
            <a:fillRect/>
          </a:stretch>
        </p:blipFill>
        <p:spPr>
          <a:xfrm rot="21600000">
            <a:off x="8260021" y="2707379"/>
            <a:ext cx="108566" cy="1881717"/>
          </a:xfrm>
          <a:prstGeom prst="rect">
            <a:avLst/>
          </a:prstGeom>
        </p:spPr>
      </p:pic>
      <p:pic>
        <p:nvPicPr>
          <p:cNvPr id="4014" name="Picture" descr="Picture"/>
          <p:cNvPicPr>
            <a:picLocks noChangeAspect="1"/>
          </p:cNvPicPr>
          <p:nvPr/>
        </p:nvPicPr>
        <p:blipFill>
          <a:blip r:embed="rId4" cstate="print">
            <a:alphaModFix/>
          </a:blip>
          <a:stretch>
            <a:fillRect/>
          </a:stretch>
        </p:blipFill>
        <p:spPr>
          <a:xfrm rot="16200000">
            <a:off x="5542795" y="8988401"/>
            <a:ext cx="108566" cy="5434451"/>
          </a:xfrm>
          <a:prstGeom prst="rect">
            <a:avLst/>
          </a:prstGeom>
        </p:spPr>
      </p:pic>
      <p:pic>
        <p:nvPicPr>
          <p:cNvPr id="4488" name="Picture" descr="Picture"/>
          <p:cNvPicPr>
            <a:picLocks noChangeAspect="1"/>
          </p:cNvPicPr>
          <p:nvPr/>
        </p:nvPicPr>
        <p:blipFill>
          <a:blip r:embed="rId5" cstate="print">
            <a:alphaModFix/>
          </a:blip>
          <a:stretch>
            <a:fillRect/>
          </a:stretch>
        </p:blipFill>
        <p:spPr>
          <a:xfrm rot="21600000">
            <a:off x="8232040" y="9891685"/>
            <a:ext cx="108566" cy="1881717"/>
          </a:xfrm>
          <a:prstGeom prst="rect">
            <a:avLst/>
          </a:prstGeom>
        </p:spPr>
      </p:pic>
      <p:sp>
        <p:nvSpPr>
          <p:cNvPr id="4962" name="文本"/>
          <p:cNvSpPr>
            <a:spLocks noGrp="1"/>
          </p:cNvSpPr>
          <p:nvPr>
            <p:ph type="ctrTitle"/>
          </p:nvPr>
        </p:nvSpPr>
        <p:spPr>
          <a:xfrm rot="21600000">
            <a:off x="10087427" y="8487198"/>
            <a:ext cx="8465548" cy="646999"/>
          </a:xfrm>
          <a:prstGeom prst="rect">
            <a:avLst/>
          </a:prstGeom>
        </p:spPr>
        <p:txBody>
          <a:bodyPr lIns="0" tIns="0" rIns="0" bIns="0">
            <a:noAutofit/>
          </a:bodyPr>
          <a:lstStyle/>
          <a:p>
            <a:pPr algn="l">
              <a:lnSpc>
                <a:spcPts val="6600"/>
              </a:lnSpc>
            </a:pPr>
            <a:r>
              <a:rPr lang="en-US" altLang="zh-CN" sz="5500" b="0" i="0" u="none" spc="0" dirty="0" smtClean="0">
                <a:solidFill>
                  <a:srgbClr val="FFFFFF">
                    <a:alpha val="100000"/>
                  </a:srgbClr>
                </a:solidFill>
                <a:latin typeface="Arial" charset="-122"/>
                <a:ea typeface="Arial" charset="-122"/>
                <a:cs typeface="Arial" charset="-122"/>
              </a:rPr>
              <a:t>——</a:t>
            </a:r>
            <a:r>
              <a:rPr lang="zh-CN" altLang="en-US" sz="5500" b="0" i="0" u="none" spc="0" dirty="0" smtClean="0">
                <a:solidFill>
                  <a:srgbClr val="FFFFFF">
                    <a:alpha val="100000"/>
                  </a:srgbClr>
                </a:solidFill>
                <a:latin typeface="Arial" charset="-122"/>
                <a:ea typeface="Arial" charset="-122"/>
                <a:cs typeface="Arial" charset="-122"/>
              </a:rPr>
              <a:t>让知识触手可及</a:t>
            </a:r>
            <a:endParaRPr kumimoji="1"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9"/>
                                        </p:tgtEl>
                                        <p:attrNameLst>
                                          <p:attrName>style.visibility</p:attrName>
                                        </p:attrNameLst>
                                      </p:cBhvr>
                                      <p:to>
                                        <p:strVal val="visible"/>
                                      </p:to>
                                    </p:set>
                                    <p:anim calcmode="lin" valueType="num">
                                      <p:cBhvr>
                                        <p:cTn id="7" dur="500" fill="hold"/>
                                        <p:tgtEl>
                                          <p:spTgt spid="4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9"/>
                                        </p:tgtEl>
                                        <p:attrNameLst>
                                          <p:attrName>ppt_y</p:attrName>
                                        </p:attrNameLst>
                                      </p:cBhvr>
                                      <p:tavLst>
                                        <p:tav tm="0">
                                          <p:val>
                                            <p:strVal val="#ppt_y"/>
                                          </p:val>
                                        </p:tav>
                                        <p:tav tm="100000">
                                          <p:val>
                                            <p:strVal val="#ppt_y"/>
                                          </p:val>
                                        </p:tav>
                                      </p:tavLst>
                                    </p:anim>
                                    <p:anim calcmode="lin" valueType="num">
                                      <p:cBhvr>
                                        <p:cTn id="9" dur="500" fill="hold"/>
                                        <p:tgtEl>
                                          <p:spTgt spid="4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9"/>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1589"/>
                                        </p:tgtEl>
                                        <p:attrNameLst>
                                          <p:attrName>style.visibility</p:attrName>
                                        </p:attrNameLst>
                                      </p:cBhvr>
                                      <p:to>
                                        <p:strVal val="visible"/>
                                      </p:to>
                                    </p:set>
                                    <p:anim calcmode="lin" valueType="num">
                                      <p:cBhvr>
                                        <p:cTn id="16" dur="1000" fill="hold"/>
                                        <p:tgtEl>
                                          <p:spTgt spid="1589"/>
                                        </p:tgtEl>
                                        <p:attrNameLst>
                                          <p:attrName>ppt_w</p:attrName>
                                        </p:attrNameLst>
                                      </p:cBhvr>
                                      <p:tavLst>
                                        <p:tav tm="0">
                                          <p:val>
                                            <p:fltVal val="0"/>
                                          </p:val>
                                        </p:tav>
                                        <p:tav tm="100000">
                                          <p:val>
                                            <p:strVal val="#ppt_w"/>
                                          </p:val>
                                        </p:tav>
                                      </p:tavLst>
                                    </p:anim>
                                    <p:anim calcmode="lin" valueType="num">
                                      <p:cBhvr>
                                        <p:cTn id="17" dur="1000" fill="hold"/>
                                        <p:tgtEl>
                                          <p:spTgt spid="1589"/>
                                        </p:tgtEl>
                                        <p:attrNameLst>
                                          <p:attrName>ppt_h</p:attrName>
                                        </p:attrNameLst>
                                      </p:cBhvr>
                                      <p:tavLst>
                                        <p:tav tm="0">
                                          <p:val>
                                            <p:fltVal val="0"/>
                                          </p:val>
                                        </p:tav>
                                        <p:tav tm="100000">
                                          <p:val>
                                            <p:strVal val="#ppt_h"/>
                                          </p:val>
                                        </p:tav>
                                      </p:tavLst>
                                    </p:anim>
                                    <p:anim calcmode="lin" valueType="num">
                                      <p:cBhvr>
                                        <p:cTn id="18" dur="1000" fill="hold"/>
                                        <p:tgtEl>
                                          <p:spTgt spid="1589"/>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58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grpId="0" nodeType="clickEffect">
                                  <p:stCondLst>
                                    <p:cond delay="0"/>
                                  </p:stCondLst>
                                  <p:iterate type="lt">
                                    <p:tmPct val="10000"/>
                                  </p:iterate>
                                  <p:childTnLst>
                                    <p:set>
                                      <p:cBhvr>
                                        <p:cTn id="23" dur="1" fill="hold">
                                          <p:stCondLst>
                                            <p:cond delay="0"/>
                                          </p:stCondLst>
                                        </p:cTn>
                                        <p:tgtEl>
                                          <p:spTgt spid="4962"/>
                                        </p:tgtEl>
                                        <p:attrNameLst>
                                          <p:attrName>style.visibility</p:attrName>
                                        </p:attrNameLst>
                                      </p:cBhvr>
                                      <p:to>
                                        <p:strVal val="visible"/>
                                      </p:to>
                                    </p:set>
                                    <p:anim by="(-#ppt_w*2)" calcmode="lin" valueType="num">
                                      <p:cBhvr rctx="PPT">
                                        <p:cTn id="24" dur="500" autoRev="1" fill="hold">
                                          <p:stCondLst>
                                            <p:cond delay="0"/>
                                          </p:stCondLst>
                                        </p:cTn>
                                        <p:tgtEl>
                                          <p:spTgt spid="4962"/>
                                        </p:tgtEl>
                                        <p:attrNameLst>
                                          <p:attrName>ppt_w</p:attrName>
                                        </p:attrNameLst>
                                      </p:cBhvr>
                                    </p:anim>
                                    <p:anim by="(#ppt_w*0.50)" calcmode="lin" valueType="num">
                                      <p:cBhvr>
                                        <p:cTn id="25" dur="500" decel="50000" autoRev="1" fill="hold">
                                          <p:stCondLst>
                                            <p:cond delay="0"/>
                                          </p:stCondLst>
                                        </p:cTn>
                                        <p:tgtEl>
                                          <p:spTgt spid="4962"/>
                                        </p:tgtEl>
                                        <p:attrNameLst>
                                          <p:attrName>ppt_x</p:attrName>
                                        </p:attrNameLst>
                                      </p:cBhvr>
                                    </p:anim>
                                    <p:anim from="(-#ppt_h/2)" to="(#ppt_y)" calcmode="lin" valueType="num">
                                      <p:cBhvr>
                                        <p:cTn id="26" dur="1000" fill="hold">
                                          <p:stCondLst>
                                            <p:cond delay="0"/>
                                          </p:stCondLst>
                                        </p:cTn>
                                        <p:tgtEl>
                                          <p:spTgt spid="4962"/>
                                        </p:tgtEl>
                                        <p:attrNameLst>
                                          <p:attrName>ppt_y</p:attrName>
                                        </p:attrNameLst>
                                      </p:cBhvr>
                                    </p:anim>
                                    <p:animRot by="21600000">
                                      <p:cBhvr>
                                        <p:cTn id="27" dur="1000" fill="hold">
                                          <p:stCondLst>
                                            <p:cond delay="0"/>
                                          </p:stCondLst>
                                        </p:cTn>
                                        <p:tgtEl>
                                          <p:spTgt spid="4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1589" grpId="0"/>
      <p:bldP spid="49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2104549" y="3048520"/>
            <a:ext cx="11174471" cy="7618957"/>
          </a:xfrm>
          <a:prstGeom prst="rect">
            <a:avLst/>
          </a:prstGeom>
        </p:spPr>
      </p:pic>
      <p:sp>
        <p:nvSpPr>
          <p:cNvPr id="2516" name="文本"/>
          <p:cNvSpPr>
            <a:spLocks noGrp="1"/>
          </p:cNvSpPr>
          <p:nvPr>
            <p:ph type="ctrTitle"/>
          </p:nvPr>
        </p:nvSpPr>
        <p:spPr>
          <a:xfrm>
            <a:off x="14259246" y="3483352"/>
            <a:ext cx="8479789" cy="6873628"/>
          </a:xfrm>
          <a:prstGeom prst="rect">
            <a:avLst/>
          </a:prstGeom>
        </p:spPr>
        <p:txBody>
          <a:bodyPr lIns="0" tIns="0" rIns="0" bIns="0">
            <a:noAutofit/>
          </a:bodyPr>
          <a:lstStyle/>
          <a:p>
            <a:pPr>
              <a:lnSpc>
                <a:spcPct val="100000"/>
              </a:lnSpc>
            </a:pPr>
            <a:r>
              <a:rPr lang="en-US" altLang="zh-CN" sz="4000" dirty="0" smtClean="0"/>
              <a:t>        </a:t>
            </a:r>
            <a:r>
              <a:rPr lang="zh-CN" altLang="zh-CN" sz="4000" dirty="0" smtClean="0"/>
              <a:t>智慧</a:t>
            </a:r>
            <a:r>
              <a:rPr lang="zh-CN" altLang="zh-CN" sz="4000" dirty="0"/>
              <a:t>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a:t>
            </a:r>
            <a:endParaRPr kumimoji="1" lang="zh-CN" altLang="en-US" sz="4000" dirty="0">
              <a:solidFill>
                <a:srgbClr val="000000"/>
              </a:solidFill>
            </a:endParaRPr>
          </a:p>
        </p:txBody>
      </p:sp>
      <p:sp>
        <p:nvSpPr>
          <p:cNvPr id="3" name="文本框 2"/>
          <p:cNvSpPr txBox="1"/>
          <p:nvPr/>
        </p:nvSpPr>
        <p:spPr>
          <a:xfrm rot="20617133">
            <a:off x="5206482" y="8696131"/>
            <a:ext cx="3116424" cy="1015663"/>
          </a:xfrm>
          <a:prstGeom prst="rect">
            <a:avLst/>
          </a:prstGeom>
          <a:noFill/>
        </p:spPr>
        <p:txBody>
          <a:bodyPr wrap="square" rtlCol="0">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技术类</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rot="18998364">
            <a:off x="2239348" y="5654349"/>
            <a:ext cx="2551264" cy="1015663"/>
          </a:xfrm>
          <a:prstGeom prst="rect">
            <a:avLst/>
          </a:prstGeom>
          <a:noFill/>
        </p:spPr>
        <p:txBody>
          <a:bodyPr wrap="square" rtlCol="0">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视频类</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rot="1515504">
            <a:off x="5375750" y="4166090"/>
            <a:ext cx="2972459" cy="1015663"/>
          </a:xfrm>
          <a:prstGeom prst="rect">
            <a:avLst/>
          </a:prstGeom>
          <a:noFill/>
        </p:spPr>
        <p:txBody>
          <a:bodyPr wrap="square" rtlCol="0">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图普类</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516"/>
                                        </p:tgtEl>
                                        <p:attrNameLst>
                                          <p:attrName>style.visibility</p:attrName>
                                        </p:attrNameLst>
                                      </p:cBhvr>
                                      <p:to>
                                        <p:strVal val="visible"/>
                                      </p:to>
                                    </p:set>
                                    <p:animEffect transition="in" filter="circle(in)">
                                      <p:cBhvr>
                                        <p:cTn id="21" dur="2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4" cstate="print">
            <a:alphaModFix/>
          </a:blip>
          <a:stretch>
            <a:fillRect/>
          </a:stretch>
        </p:blipFill>
        <p:spPr>
          <a:xfrm>
            <a:off x="15101636" y="1818608"/>
            <a:ext cx="8367290" cy="10078781"/>
          </a:xfrm>
          <a:prstGeom prst="rect">
            <a:avLst/>
          </a:prstGeom>
          <a:effectLst>
            <a:outerShdw blurRad="152400" dist="201575" dir="2700000" algn="ctr">
              <a:srgbClr val="000000">
                <a:alpha val="64000"/>
              </a:srgbClr>
            </a:outerShdw>
          </a:effectLst>
        </p:spPr>
      </p:pic>
      <p:pic>
        <p:nvPicPr>
          <p:cNvPr id="3" name="图片 2"/>
          <p:cNvPicPr>
            <a:picLocks noChangeAspect="1"/>
          </p:cNvPicPr>
          <p:nvPr/>
        </p:nvPicPr>
        <p:blipFill>
          <a:blip r:embed="rId5"/>
          <a:stretch>
            <a:fillRect/>
          </a:stretch>
        </p:blipFill>
        <p:spPr>
          <a:xfrm>
            <a:off x="1355894" y="7308935"/>
            <a:ext cx="13616782" cy="4948537"/>
          </a:xfrm>
          <a:prstGeom prst="rect">
            <a:avLst/>
          </a:prstGeom>
        </p:spPr>
      </p:pic>
      <p:sp>
        <p:nvSpPr>
          <p:cNvPr id="4" name="文本框 3"/>
          <p:cNvSpPr txBox="1"/>
          <p:nvPr/>
        </p:nvSpPr>
        <p:spPr>
          <a:xfrm>
            <a:off x="1996751" y="2456793"/>
            <a:ext cx="12335069" cy="4401205"/>
          </a:xfrm>
          <a:prstGeom prst="rect">
            <a:avLst/>
          </a:prstGeom>
          <a:noFill/>
        </p:spPr>
        <p:txBody>
          <a:bodyPr wrap="square" rtlCol="0">
            <a:spAutoFit/>
          </a:bodyPr>
          <a:lstStyle/>
          <a:p>
            <a:r>
              <a:rPr lang="zh-CN" altLang="en-US" sz="4000" dirty="0" smtClean="0">
                <a:latin typeface="微软雅黑" panose="020B0503020204020204" pitchFamily="34" charset="-122"/>
                <a:ea typeface="微软雅黑" panose="020B0503020204020204" pitchFamily="34" charset="-122"/>
              </a:rPr>
              <a:t>       针对</a:t>
            </a:r>
            <a:r>
              <a:rPr lang="zh-CN" altLang="en-US" sz="4000" dirty="0">
                <a:latin typeface="微软雅黑" panose="020B0503020204020204" pitchFamily="34" charset="-122"/>
                <a:ea typeface="微软雅黑" panose="020B0503020204020204" pitchFamily="34" charset="-122"/>
              </a:rPr>
              <a:t>未来教室，我们也做了相关调研，在</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未来学习空间应用效果评价</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中，我们可以发现对于北师大的未来教室，学生和教师的整体满意度较高，教室的设施能够更好地支持教学，在一定程度上促进了师生以及生生互动，给师生带来愉快的学习体验，但也存在教学软件兼容性差、设备使用故障等问题。具体情况如下表所示。</a:t>
            </a:r>
          </a:p>
        </p:txBody>
      </p:sp>
    </p:spTree>
    <p:extLst>
      <p:ext uri="{BB962C8B-B14F-4D97-AF65-F5344CB8AC3E}">
        <p14:creationId xmlns:p14="http://schemas.microsoft.com/office/powerpoint/2010/main" val="136903097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48"/>
                                        </p:tgtEl>
                                        <p:attrNameLst>
                                          <p:attrName>style.visibility</p:attrName>
                                        </p:attrNameLst>
                                      </p:cBhvr>
                                      <p:to>
                                        <p:strVal val="visible"/>
                                      </p:to>
                                    </p:set>
                                    <p:animEffect transition="in" filter="checkerboard(across)">
                                      <p:cBhvr>
                                        <p:cTn id="7" dur="500"/>
                                        <p:tgtEl>
                                          <p:spTgt spid="204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798086" y="475156"/>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10685126" y="4771232"/>
            <a:ext cx="12745852" cy="7314381"/>
          </a:xfrm>
          <a:prstGeom prst="rect">
            <a:avLst/>
          </a:prstGeom>
          <a:effectLst>
            <a:outerShdw blurRad="50800" dist="73143" dir="2700000" algn="ctr">
              <a:srgbClr val="000000">
                <a:alpha val="69000"/>
              </a:srgbClr>
            </a:outerShdw>
          </a:effectLst>
        </p:spPr>
      </p:pic>
      <p:pic>
        <p:nvPicPr>
          <p:cNvPr id="1568" name="Picture" descr="Picture"/>
          <p:cNvPicPr>
            <a:picLocks noChangeAspect="1"/>
          </p:cNvPicPr>
          <p:nvPr/>
        </p:nvPicPr>
        <p:blipFill>
          <a:blip r:embed="rId5" cstate="print">
            <a:alphaModFix/>
          </a:blip>
          <a:stretch>
            <a:fillRect/>
          </a:stretch>
        </p:blipFill>
        <p:spPr>
          <a:xfrm>
            <a:off x="2141160" y="2635784"/>
            <a:ext cx="867776" cy="867776"/>
          </a:xfrm>
          <a:prstGeom prst="rect">
            <a:avLst/>
          </a:prstGeom>
        </p:spPr>
      </p:pic>
      <p:pic>
        <p:nvPicPr>
          <p:cNvPr id="2034" name="Picture" descr="Picture"/>
          <p:cNvPicPr>
            <a:picLocks noChangeAspect="1"/>
          </p:cNvPicPr>
          <p:nvPr/>
        </p:nvPicPr>
        <p:blipFill>
          <a:blip r:embed="rId6" cstate="print">
            <a:alphaModFix/>
          </a:blip>
          <a:stretch>
            <a:fillRect/>
          </a:stretch>
        </p:blipFill>
        <p:spPr>
          <a:xfrm>
            <a:off x="2229451" y="2809800"/>
            <a:ext cx="519743" cy="519743"/>
          </a:xfrm>
          <a:prstGeom prst="rect">
            <a:avLst/>
          </a:prstGeom>
        </p:spPr>
      </p:pic>
      <p:pic>
        <p:nvPicPr>
          <p:cNvPr id="2500" name="Picture" descr="Picture"/>
          <p:cNvPicPr>
            <a:picLocks noChangeAspect="1"/>
          </p:cNvPicPr>
          <p:nvPr/>
        </p:nvPicPr>
        <p:blipFill>
          <a:blip r:embed="rId7" cstate="print">
            <a:alphaModFix/>
          </a:blip>
          <a:stretch>
            <a:fillRect/>
          </a:stretch>
        </p:blipFill>
        <p:spPr>
          <a:xfrm>
            <a:off x="2139091" y="6611869"/>
            <a:ext cx="867776" cy="867776"/>
          </a:xfrm>
          <a:prstGeom prst="rect">
            <a:avLst/>
          </a:prstGeom>
        </p:spPr>
      </p:pic>
      <p:pic>
        <p:nvPicPr>
          <p:cNvPr id="2966" name="Picture" descr="Picture"/>
          <p:cNvPicPr>
            <a:picLocks noChangeAspect="1"/>
          </p:cNvPicPr>
          <p:nvPr/>
        </p:nvPicPr>
        <p:blipFill>
          <a:blip r:embed="rId8" cstate="print">
            <a:alphaModFix/>
          </a:blip>
          <a:stretch>
            <a:fillRect/>
          </a:stretch>
        </p:blipFill>
        <p:spPr>
          <a:xfrm>
            <a:off x="2265175" y="6785885"/>
            <a:ext cx="519743" cy="519743"/>
          </a:xfrm>
          <a:prstGeom prst="rect">
            <a:avLst/>
          </a:prstGeom>
        </p:spPr>
      </p:pic>
      <p:sp>
        <p:nvSpPr>
          <p:cNvPr id="5741" name="文本"/>
          <p:cNvSpPr>
            <a:spLocks noGrp="1"/>
          </p:cNvSpPr>
          <p:nvPr>
            <p:ph type="ctrTitle"/>
          </p:nvPr>
        </p:nvSpPr>
        <p:spPr>
          <a:xfrm>
            <a:off x="3911981" y="2907462"/>
            <a:ext cx="5677872" cy="502419"/>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帮助老师</a:t>
            </a:r>
            <a:r>
              <a:rPr kumimoji="1" lang="zh-CN" altLang="en-US" sz="4000" dirty="0" smtClean="0">
                <a:solidFill>
                  <a:srgbClr val="000000"/>
                </a:solidFill>
                <a:latin typeface="微软雅黑" panose="020B0503020204020204" pitchFamily="34" charset="-122"/>
                <a:ea typeface="微软雅黑" panose="020B0503020204020204" pitchFamily="34" charset="-122"/>
              </a:rPr>
              <a:t>减轻备课负担</a:t>
            </a:r>
            <a:endParaRPr kumimoji="1" lang="zh-CN" altLang="en-US" sz="4000" dirty="0">
              <a:solidFill>
                <a:srgbClr val="000000"/>
              </a:solidFill>
              <a:latin typeface="微软雅黑" panose="020B0503020204020204" pitchFamily="34" charset="-122"/>
              <a:ea typeface="微软雅黑" panose="020B0503020204020204" pitchFamily="34" charset="-122"/>
            </a:endParaRPr>
          </a:p>
        </p:txBody>
      </p:sp>
      <p:sp>
        <p:nvSpPr>
          <p:cNvPr id="6852" name="文本"/>
          <p:cNvSpPr>
            <a:spLocks noGrp="1"/>
          </p:cNvSpPr>
          <p:nvPr>
            <p:ph type="ctrTitle"/>
          </p:nvPr>
        </p:nvSpPr>
        <p:spPr>
          <a:xfrm>
            <a:off x="3777597" y="8842533"/>
            <a:ext cx="6003450" cy="465038"/>
          </a:xfrm>
          <a:prstGeom prst="rect">
            <a:avLst/>
          </a:prstGeom>
        </p:spPr>
        <p:txBody>
          <a:bodyPr lIns="0" tIns="0" rIns="0" bIns="0">
            <a:noAutofit/>
          </a:bodyPr>
          <a:lstStyle/>
          <a:p>
            <a:pPr algn="l">
              <a:lnSpc>
                <a:spcPts val="3600"/>
              </a:lnSpc>
            </a:pPr>
            <a:r>
              <a:rPr kumimoji="1" lang="zh-CN" altLang="en-US" sz="4000" dirty="0" smtClean="0">
                <a:solidFill>
                  <a:srgbClr val="000000"/>
                </a:solidFill>
                <a:latin typeface="微软雅黑" panose="020B0503020204020204" pitchFamily="34" charset="-122"/>
                <a:ea typeface="微软雅黑" panose="020B0503020204020204" pitchFamily="34" charset="-122"/>
              </a:rPr>
              <a:t>理解知识点间的相互联系</a:t>
            </a:r>
            <a:endParaRPr kumimoji="1" lang="zh-CN" altLang="en-US" sz="4000" dirty="0">
              <a:solidFill>
                <a:srgbClr val="000000"/>
              </a:solidFill>
              <a:latin typeface="微软雅黑" panose="020B0503020204020204" pitchFamily="34" charset="-122"/>
              <a:ea typeface="微软雅黑" panose="020B0503020204020204" pitchFamily="34" charset="-122"/>
            </a:endParaRPr>
          </a:p>
        </p:txBody>
      </p:sp>
      <p:sp>
        <p:nvSpPr>
          <p:cNvPr id="9161" name="文本"/>
          <p:cNvSpPr>
            <a:spLocks noGrp="1"/>
          </p:cNvSpPr>
          <p:nvPr>
            <p:ph type="ctrTitle"/>
          </p:nvPr>
        </p:nvSpPr>
        <p:spPr>
          <a:xfrm>
            <a:off x="3911981" y="6794546"/>
            <a:ext cx="6906495" cy="511082"/>
          </a:xfrm>
          <a:prstGeom prst="rect">
            <a:avLst/>
          </a:prstGeom>
        </p:spPr>
        <p:txBody>
          <a:bodyPr lIns="0" tIns="0" rIns="0" bIns="0">
            <a:noAutofit/>
          </a:bodyPr>
          <a:lstStyle/>
          <a:p>
            <a:pPr algn="l">
              <a:lnSpc>
                <a:spcPts val="4800"/>
              </a:lnSpc>
            </a:pPr>
            <a:r>
              <a:rPr kumimoji="1" lang="zh-CN" altLang="en-US" sz="4000" dirty="0" smtClean="0">
                <a:solidFill>
                  <a:srgbClr val="000000"/>
                </a:solidFill>
                <a:latin typeface="微软雅黑" panose="020B0503020204020204" pitchFamily="34" charset="-122"/>
                <a:ea typeface="微软雅黑" panose="020B0503020204020204" pitchFamily="34" charset="-122"/>
              </a:rPr>
              <a:t>帮助学生把握知识的整体框架</a:t>
            </a:r>
            <a:endParaRPr kumimoji="1" lang="zh-CN" altLang="en-US" sz="4000" dirty="0">
              <a:solidFill>
                <a:srgbClr val="000000"/>
              </a:solidFill>
              <a:latin typeface="微软雅黑" panose="020B0503020204020204" pitchFamily="34" charset="-122"/>
              <a:ea typeface="微软雅黑" panose="020B0503020204020204" pitchFamily="34" charset="-122"/>
            </a:endParaRPr>
          </a:p>
        </p:txBody>
      </p:sp>
      <p:sp>
        <p:nvSpPr>
          <p:cNvPr id="10272" name="文本"/>
          <p:cNvSpPr>
            <a:spLocks noGrp="1"/>
          </p:cNvSpPr>
          <p:nvPr>
            <p:ph type="ctrTitle"/>
          </p:nvPr>
        </p:nvSpPr>
        <p:spPr>
          <a:xfrm>
            <a:off x="8210857" y="1324904"/>
            <a:ext cx="7962284" cy="626467"/>
          </a:xfrm>
          <a:prstGeom prst="rect">
            <a:avLst/>
          </a:prstGeom>
        </p:spPr>
        <p:txBody>
          <a:bodyPr lIns="0" tIns="0" rIns="0" bIns="0">
            <a:noAutofit/>
          </a:bodyPr>
          <a:lstStyle/>
          <a:p>
            <a:pPr algn="ctr">
              <a:lnSpc>
                <a:spcPts val="6000"/>
              </a:lnSpc>
            </a:pPr>
            <a:r>
              <a:rPr lang="zh-CN" altLang="en-US" sz="5000" b="0" i="0" u="none" spc="0" dirty="0" smtClean="0">
                <a:ln w="2">
                  <a:solidFill>
                    <a:srgbClr val="1A1A1A">
                      <a:alpha val="100000"/>
                    </a:srgbClr>
                  </a:solidFill>
                </a:ln>
                <a:solidFill>
                  <a:srgbClr val="1A1A1A">
                    <a:alpha val="100000"/>
                  </a:srgbClr>
                </a:solidFill>
                <a:latin typeface="Microsoft YaHei" charset="-122"/>
                <a:ea typeface="Microsoft YaHei" charset="-122"/>
                <a:cs typeface="Microsoft YaHei" charset="-122"/>
              </a:rPr>
              <a:t>图普类针对教学的优势</a:t>
            </a:r>
            <a:endParaRPr kumimoji="1" lang="zh-CN" altLang="en-US" sz="2000" dirty="0">
              <a:solidFill>
                <a:srgbClr val="000000"/>
              </a:solidFill>
            </a:endParaRPr>
          </a:p>
        </p:txBody>
      </p:sp>
      <p:pic>
        <p:nvPicPr>
          <p:cNvPr id="5" name="图片 4"/>
          <p:cNvPicPr>
            <a:picLocks noChangeAspect="1"/>
          </p:cNvPicPr>
          <p:nvPr/>
        </p:nvPicPr>
        <p:blipFill>
          <a:blip r:embed="rId9"/>
          <a:stretch>
            <a:fillRect/>
          </a:stretch>
        </p:blipFill>
        <p:spPr>
          <a:xfrm>
            <a:off x="2276743" y="4798611"/>
            <a:ext cx="518205" cy="518205"/>
          </a:xfrm>
          <a:prstGeom prst="rect">
            <a:avLst/>
          </a:prstGeom>
        </p:spPr>
      </p:pic>
      <p:pic>
        <p:nvPicPr>
          <p:cNvPr id="6" name="图片 5"/>
          <p:cNvPicPr>
            <a:picLocks noChangeAspect="1"/>
          </p:cNvPicPr>
          <p:nvPr/>
        </p:nvPicPr>
        <p:blipFill>
          <a:blip r:embed="rId10"/>
          <a:stretch>
            <a:fillRect/>
          </a:stretch>
        </p:blipFill>
        <p:spPr>
          <a:xfrm>
            <a:off x="2161381" y="4668230"/>
            <a:ext cx="865707" cy="865707"/>
          </a:xfrm>
          <a:prstGeom prst="rect">
            <a:avLst/>
          </a:prstGeom>
        </p:spPr>
      </p:pic>
      <p:pic>
        <p:nvPicPr>
          <p:cNvPr id="7" name="图片 6"/>
          <p:cNvPicPr>
            <a:picLocks noChangeAspect="1"/>
          </p:cNvPicPr>
          <p:nvPr/>
        </p:nvPicPr>
        <p:blipFill>
          <a:blip r:embed="rId11"/>
          <a:stretch>
            <a:fillRect/>
          </a:stretch>
        </p:blipFill>
        <p:spPr>
          <a:xfrm>
            <a:off x="2258462" y="8669716"/>
            <a:ext cx="518205" cy="518205"/>
          </a:xfrm>
          <a:prstGeom prst="rect">
            <a:avLst/>
          </a:prstGeom>
        </p:spPr>
      </p:pic>
      <p:pic>
        <p:nvPicPr>
          <p:cNvPr id="8" name="图片 7"/>
          <p:cNvPicPr>
            <a:picLocks noChangeAspect="1"/>
          </p:cNvPicPr>
          <p:nvPr/>
        </p:nvPicPr>
        <p:blipFill>
          <a:blip r:embed="rId12"/>
          <a:stretch>
            <a:fillRect/>
          </a:stretch>
        </p:blipFill>
        <p:spPr>
          <a:xfrm>
            <a:off x="2138127" y="8497073"/>
            <a:ext cx="865707" cy="865707"/>
          </a:xfrm>
          <a:prstGeom prst="rect">
            <a:avLst/>
          </a:prstGeom>
        </p:spPr>
      </p:pic>
      <p:sp>
        <p:nvSpPr>
          <p:cNvPr id="9" name="文本框 8"/>
          <p:cNvSpPr txBox="1"/>
          <p:nvPr/>
        </p:nvSpPr>
        <p:spPr>
          <a:xfrm>
            <a:off x="3911981" y="4703770"/>
            <a:ext cx="5281248" cy="707886"/>
          </a:xfrm>
          <a:prstGeom prst="rect">
            <a:avLst/>
          </a:prstGeom>
          <a:noFill/>
        </p:spPr>
        <p:txBody>
          <a:bodyPr wrap="square" rtlCol="0">
            <a:spAutoFit/>
          </a:bodyPr>
          <a:lstStyle/>
          <a:p>
            <a:r>
              <a:rPr lang="zh-CN" altLang="en-US" sz="4000" dirty="0" smtClean="0">
                <a:latin typeface="微软雅黑" panose="020B0503020204020204" pitchFamily="34" charset="-122"/>
                <a:ea typeface="微软雅黑" panose="020B0503020204020204" pitchFamily="34" charset="-122"/>
              </a:rPr>
              <a:t>激发学生的学习兴趣</a:t>
            </a:r>
            <a:endParaRPr lang="zh-CN" altLang="en-US" sz="4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3"/>
          <a:stretch>
            <a:fillRect/>
          </a:stretch>
        </p:blipFill>
        <p:spPr>
          <a:xfrm>
            <a:off x="2230989" y="10540710"/>
            <a:ext cx="518205" cy="518205"/>
          </a:xfrm>
          <a:prstGeom prst="rect">
            <a:avLst/>
          </a:prstGeom>
        </p:spPr>
      </p:pic>
      <p:pic>
        <p:nvPicPr>
          <p:cNvPr id="13" name="图片 12"/>
          <p:cNvPicPr>
            <a:picLocks noChangeAspect="1"/>
          </p:cNvPicPr>
          <p:nvPr/>
        </p:nvPicPr>
        <p:blipFill>
          <a:blip r:embed="rId14"/>
          <a:stretch>
            <a:fillRect/>
          </a:stretch>
        </p:blipFill>
        <p:spPr>
          <a:xfrm>
            <a:off x="2084710" y="10420628"/>
            <a:ext cx="865707" cy="865707"/>
          </a:xfrm>
          <a:prstGeom prst="rect">
            <a:avLst/>
          </a:prstGeom>
        </p:spPr>
      </p:pic>
      <p:sp>
        <p:nvSpPr>
          <p:cNvPr id="14" name="文本框 13"/>
          <p:cNvSpPr txBox="1"/>
          <p:nvPr/>
        </p:nvSpPr>
        <p:spPr>
          <a:xfrm>
            <a:off x="3587945" y="10641663"/>
            <a:ext cx="7381815" cy="707886"/>
          </a:xfrm>
          <a:prstGeom prst="rect">
            <a:avLst/>
          </a:prstGeom>
          <a:noFill/>
        </p:spPr>
        <p:txBody>
          <a:bodyPr wrap="square" rtlCol="0">
            <a:spAutoFit/>
          </a:bodyPr>
          <a:lstStyle/>
          <a:p>
            <a:r>
              <a:rPr lang="zh-CN" altLang="en-US" sz="4000" dirty="0" smtClean="0">
                <a:latin typeface="微软雅黑" panose="020B0503020204020204" pitchFamily="34" charset="-122"/>
                <a:ea typeface="微软雅黑" panose="020B0503020204020204" pitchFamily="34" charset="-122"/>
              </a:rPr>
              <a:t>提高学生的认知能力和学习能力</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diamond(in)">
                                      <p:cBhvr>
                                        <p:cTn id="7" dur="2000"/>
                                        <p:tgtEl>
                                          <p:spTgt spid="9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72"/>
                                        </p:tgtEl>
                                        <p:attrNameLst>
                                          <p:attrName>style.visibility</p:attrName>
                                        </p:attrNameLst>
                                      </p:cBhvr>
                                      <p:to>
                                        <p:strVal val="visible"/>
                                      </p:to>
                                    </p:set>
                                    <p:animEffect transition="in" filter="wipe(down)">
                                      <p:cBhvr>
                                        <p:cTn id="12" dur="500"/>
                                        <p:tgtEl>
                                          <p:spTgt spid="10272"/>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ntr" presetSubtype="0" fill="hold" grpId="0" nodeType="clickEffect">
                                  <p:stCondLst>
                                    <p:cond delay="0"/>
                                  </p:stCondLst>
                                  <p:childTnLst>
                                    <p:set>
                                      <p:cBhvr>
                                        <p:cTn id="16" dur="1" fill="hold">
                                          <p:stCondLst>
                                            <p:cond delay="0"/>
                                          </p:stCondLst>
                                        </p:cTn>
                                        <p:tgtEl>
                                          <p:spTgt spid="5741"/>
                                        </p:tgtEl>
                                        <p:attrNameLst>
                                          <p:attrName>style.visibility</p:attrName>
                                        </p:attrNameLst>
                                      </p:cBhvr>
                                      <p:to>
                                        <p:strVal val="visible"/>
                                      </p:to>
                                    </p:set>
                                    <p:animEffect transition="in" filter="fade">
                                      <p:cBhvr>
                                        <p:cTn id="17" dur="2000"/>
                                        <p:tgtEl>
                                          <p:spTgt spid="5741"/>
                                        </p:tgtEl>
                                      </p:cBhvr>
                                    </p:animEffect>
                                    <p:anim calcmode="lin" valueType="num">
                                      <p:cBhvr>
                                        <p:cTn id="18" dur="2000" fill="hold"/>
                                        <p:tgtEl>
                                          <p:spTgt spid="5741"/>
                                        </p:tgtEl>
                                        <p:attrNameLst>
                                          <p:attrName>style.rotation</p:attrName>
                                        </p:attrNameLst>
                                      </p:cBhvr>
                                      <p:tavLst>
                                        <p:tav tm="0">
                                          <p:val>
                                            <p:fltVal val="720"/>
                                          </p:val>
                                        </p:tav>
                                        <p:tav tm="100000">
                                          <p:val>
                                            <p:fltVal val="0"/>
                                          </p:val>
                                        </p:tav>
                                      </p:tavLst>
                                    </p:anim>
                                    <p:anim calcmode="lin" valueType="num">
                                      <p:cBhvr>
                                        <p:cTn id="19" dur="2000" fill="hold"/>
                                        <p:tgtEl>
                                          <p:spTgt spid="5741"/>
                                        </p:tgtEl>
                                        <p:attrNameLst>
                                          <p:attrName>ppt_h</p:attrName>
                                        </p:attrNameLst>
                                      </p:cBhvr>
                                      <p:tavLst>
                                        <p:tav tm="0">
                                          <p:val>
                                            <p:fltVal val="0"/>
                                          </p:val>
                                        </p:tav>
                                        <p:tav tm="100000">
                                          <p:val>
                                            <p:strVal val="#ppt_h"/>
                                          </p:val>
                                        </p:tav>
                                      </p:tavLst>
                                    </p:anim>
                                    <p:anim calcmode="lin" valueType="num">
                                      <p:cBhvr>
                                        <p:cTn id="20" dur="2000" fill="hold"/>
                                        <p:tgtEl>
                                          <p:spTgt spid="5741"/>
                                        </p:tgtEl>
                                        <p:attrNameLst>
                                          <p:attrName>ppt_w</p:attrName>
                                        </p:attrNameLst>
                                      </p:cBhvr>
                                      <p:tavLst>
                                        <p:tav tm="0">
                                          <p:val>
                                            <p:fltVal val="0"/>
                                          </p:val>
                                        </p:tav>
                                        <p:tav tm="100000">
                                          <p:val>
                                            <p:strVal val="#ppt_w"/>
                                          </p:val>
                                        </p:tav>
                                      </p:tavLst>
                                    </p:anim>
                                  </p:childTnLst>
                                </p:cTn>
                              </p:par>
                              <p:par>
                                <p:cTn id="21" presetID="35" presetClass="entr" presetSubtype="0" fill="hold" nodeType="withEffect">
                                  <p:stCondLst>
                                    <p:cond delay="0"/>
                                  </p:stCondLst>
                                  <p:childTnLst>
                                    <p:set>
                                      <p:cBhvr>
                                        <p:cTn id="22" dur="1" fill="hold">
                                          <p:stCondLst>
                                            <p:cond delay="0"/>
                                          </p:stCondLst>
                                        </p:cTn>
                                        <p:tgtEl>
                                          <p:spTgt spid="1568"/>
                                        </p:tgtEl>
                                        <p:attrNameLst>
                                          <p:attrName>style.visibility</p:attrName>
                                        </p:attrNameLst>
                                      </p:cBhvr>
                                      <p:to>
                                        <p:strVal val="visible"/>
                                      </p:to>
                                    </p:set>
                                    <p:animEffect transition="in" filter="fade">
                                      <p:cBhvr>
                                        <p:cTn id="23" dur="2000"/>
                                        <p:tgtEl>
                                          <p:spTgt spid="1568"/>
                                        </p:tgtEl>
                                      </p:cBhvr>
                                    </p:animEffect>
                                    <p:anim calcmode="lin" valueType="num">
                                      <p:cBhvr>
                                        <p:cTn id="24" dur="2000" fill="hold"/>
                                        <p:tgtEl>
                                          <p:spTgt spid="1568"/>
                                        </p:tgtEl>
                                        <p:attrNameLst>
                                          <p:attrName>style.rotation</p:attrName>
                                        </p:attrNameLst>
                                      </p:cBhvr>
                                      <p:tavLst>
                                        <p:tav tm="0">
                                          <p:val>
                                            <p:fltVal val="720"/>
                                          </p:val>
                                        </p:tav>
                                        <p:tav tm="100000">
                                          <p:val>
                                            <p:fltVal val="0"/>
                                          </p:val>
                                        </p:tav>
                                      </p:tavLst>
                                    </p:anim>
                                    <p:anim calcmode="lin" valueType="num">
                                      <p:cBhvr>
                                        <p:cTn id="25" dur="2000" fill="hold"/>
                                        <p:tgtEl>
                                          <p:spTgt spid="1568"/>
                                        </p:tgtEl>
                                        <p:attrNameLst>
                                          <p:attrName>ppt_h</p:attrName>
                                        </p:attrNameLst>
                                      </p:cBhvr>
                                      <p:tavLst>
                                        <p:tav tm="0">
                                          <p:val>
                                            <p:fltVal val="0"/>
                                          </p:val>
                                        </p:tav>
                                        <p:tav tm="100000">
                                          <p:val>
                                            <p:strVal val="#ppt_h"/>
                                          </p:val>
                                        </p:tav>
                                      </p:tavLst>
                                    </p:anim>
                                    <p:anim calcmode="lin" valueType="num">
                                      <p:cBhvr>
                                        <p:cTn id="26" dur="2000" fill="hold"/>
                                        <p:tgtEl>
                                          <p:spTgt spid="1568"/>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0"/>
                                        <p:tgtEl>
                                          <p:spTgt spid="6"/>
                                        </p:tgtEl>
                                      </p:cBhvr>
                                    </p:animEffect>
                                    <p:anim calcmode="lin" valueType="num">
                                      <p:cBhvr>
                                        <p:cTn id="30" dur="2000" fill="hold"/>
                                        <p:tgtEl>
                                          <p:spTgt spid="6"/>
                                        </p:tgtEl>
                                        <p:attrNameLst>
                                          <p:attrName>style.rotation</p:attrName>
                                        </p:attrNameLst>
                                      </p:cBhvr>
                                      <p:tavLst>
                                        <p:tav tm="0">
                                          <p:val>
                                            <p:fltVal val="720"/>
                                          </p:val>
                                        </p:tav>
                                        <p:tav tm="100000">
                                          <p:val>
                                            <p:fltVal val="0"/>
                                          </p:val>
                                        </p:tav>
                                      </p:tavLst>
                                    </p:anim>
                                    <p:anim calcmode="lin" valueType="num">
                                      <p:cBhvr>
                                        <p:cTn id="31" dur="2000" fill="hold"/>
                                        <p:tgtEl>
                                          <p:spTgt spid="6"/>
                                        </p:tgtEl>
                                        <p:attrNameLst>
                                          <p:attrName>ppt_h</p:attrName>
                                        </p:attrNameLst>
                                      </p:cBhvr>
                                      <p:tavLst>
                                        <p:tav tm="0">
                                          <p:val>
                                            <p:fltVal val="0"/>
                                          </p:val>
                                        </p:tav>
                                        <p:tav tm="100000">
                                          <p:val>
                                            <p:strVal val="#ppt_h"/>
                                          </p:val>
                                        </p:tav>
                                      </p:tavLst>
                                    </p:anim>
                                    <p:anim calcmode="lin" valueType="num">
                                      <p:cBhvr>
                                        <p:cTn id="32" dur="2000" fill="hold"/>
                                        <p:tgtEl>
                                          <p:spTgt spid="6"/>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2500"/>
                                        </p:tgtEl>
                                        <p:attrNameLst>
                                          <p:attrName>style.visibility</p:attrName>
                                        </p:attrNameLst>
                                      </p:cBhvr>
                                      <p:to>
                                        <p:strVal val="visible"/>
                                      </p:to>
                                    </p:set>
                                    <p:animEffect transition="in" filter="fade">
                                      <p:cBhvr>
                                        <p:cTn id="35" dur="2000"/>
                                        <p:tgtEl>
                                          <p:spTgt spid="2500"/>
                                        </p:tgtEl>
                                      </p:cBhvr>
                                    </p:animEffect>
                                    <p:anim calcmode="lin" valueType="num">
                                      <p:cBhvr>
                                        <p:cTn id="36" dur="2000" fill="hold"/>
                                        <p:tgtEl>
                                          <p:spTgt spid="2500"/>
                                        </p:tgtEl>
                                        <p:attrNameLst>
                                          <p:attrName>style.rotation</p:attrName>
                                        </p:attrNameLst>
                                      </p:cBhvr>
                                      <p:tavLst>
                                        <p:tav tm="0">
                                          <p:val>
                                            <p:fltVal val="720"/>
                                          </p:val>
                                        </p:tav>
                                        <p:tav tm="100000">
                                          <p:val>
                                            <p:fltVal val="0"/>
                                          </p:val>
                                        </p:tav>
                                      </p:tavLst>
                                    </p:anim>
                                    <p:anim calcmode="lin" valueType="num">
                                      <p:cBhvr>
                                        <p:cTn id="37" dur="2000" fill="hold"/>
                                        <p:tgtEl>
                                          <p:spTgt spid="2500"/>
                                        </p:tgtEl>
                                        <p:attrNameLst>
                                          <p:attrName>ppt_h</p:attrName>
                                        </p:attrNameLst>
                                      </p:cBhvr>
                                      <p:tavLst>
                                        <p:tav tm="0">
                                          <p:val>
                                            <p:fltVal val="0"/>
                                          </p:val>
                                        </p:tav>
                                        <p:tav tm="100000">
                                          <p:val>
                                            <p:strVal val="#ppt_h"/>
                                          </p:val>
                                        </p:tav>
                                      </p:tavLst>
                                    </p:anim>
                                    <p:anim calcmode="lin" valueType="num">
                                      <p:cBhvr>
                                        <p:cTn id="38" dur="2000" fill="hold"/>
                                        <p:tgtEl>
                                          <p:spTgt spid="2500"/>
                                        </p:tgtEl>
                                        <p:attrNameLst>
                                          <p:attrName>ppt_w</p:attrName>
                                        </p:attrNameLst>
                                      </p:cBhvr>
                                      <p:tavLst>
                                        <p:tav tm="0">
                                          <p:val>
                                            <p:fltVal val="0"/>
                                          </p:val>
                                        </p:tav>
                                        <p:tav tm="100000">
                                          <p:val>
                                            <p:strVal val="#ppt_w"/>
                                          </p:val>
                                        </p:tav>
                                      </p:tavLst>
                                    </p:anim>
                                  </p:childTnLst>
                                </p:cTn>
                              </p:par>
                              <p:par>
                                <p:cTn id="39" presetID="35"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000"/>
                                        <p:tgtEl>
                                          <p:spTgt spid="8"/>
                                        </p:tgtEl>
                                      </p:cBhvr>
                                    </p:animEffect>
                                    <p:anim calcmode="lin" valueType="num">
                                      <p:cBhvr>
                                        <p:cTn id="42" dur="2000" fill="hold"/>
                                        <p:tgtEl>
                                          <p:spTgt spid="8"/>
                                        </p:tgtEl>
                                        <p:attrNameLst>
                                          <p:attrName>style.rotation</p:attrName>
                                        </p:attrNameLst>
                                      </p:cBhvr>
                                      <p:tavLst>
                                        <p:tav tm="0">
                                          <p:val>
                                            <p:fltVal val="720"/>
                                          </p:val>
                                        </p:tav>
                                        <p:tav tm="100000">
                                          <p:val>
                                            <p:fltVal val="0"/>
                                          </p:val>
                                        </p:tav>
                                      </p:tavLst>
                                    </p:anim>
                                    <p:anim calcmode="lin" valueType="num">
                                      <p:cBhvr>
                                        <p:cTn id="43" dur="2000" fill="hold"/>
                                        <p:tgtEl>
                                          <p:spTgt spid="8"/>
                                        </p:tgtEl>
                                        <p:attrNameLst>
                                          <p:attrName>ppt_h</p:attrName>
                                        </p:attrNameLst>
                                      </p:cBhvr>
                                      <p:tavLst>
                                        <p:tav tm="0">
                                          <p:val>
                                            <p:fltVal val="0"/>
                                          </p:val>
                                        </p:tav>
                                        <p:tav tm="100000">
                                          <p:val>
                                            <p:strVal val="#ppt_h"/>
                                          </p:val>
                                        </p:tav>
                                      </p:tavLst>
                                    </p:anim>
                                    <p:anim calcmode="lin" valueType="num">
                                      <p:cBhvr>
                                        <p:cTn id="44" dur="2000" fill="hold"/>
                                        <p:tgtEl>
                                          <p:spTgt spid="8"/>
                                        </p:tgtEl>
                                        <p:attrNameLst>
                                          <p:attrName>ppt_w</p:attrName>
                                        </p:attrNameLst>
                                      </p:cBhvr>
                                      <p:tavLst>
                                        <p:tav tm="0">
                                          <p:val>
                                            <p:fltVal val="0"/>
                                          </p:val>
                                        </p:tav>
                                        <p:tav tm="100000">
                                          <p:val>
                                            <p:strVal val="#ppt_w"/>
                                          </p:val>
                                        </p:tav>
                                      </p:tavLst>
                                    </p:anim>
                                  </p:childTnLst>
                                </p:cTn>
                              </p:par>
                              <p:par>
                                <p:cTn id="45" presetID="35"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anim calcmode="lin" valueType="num">
                                      <p:cBhvr>
                                        <p:cTn id="48" dur="2000" fill="hold"/>
                                        <p:tgtEl>
                                          <p:spTgt spid="13"/>
                                        </p:tgtEl>
                                        <p:attrNameLst>
                                          <p:attrName>style.rotation</p:attrName>
                                        </p:attrNameLst>
                                      </p:cBhvr>
                                      <p:tavLst>
                                        <p:tav tm="0">
                                          <p:val>
                                            <p:fltVal val="720"/>
                                          </p:val>
                                        </p:tav>
                                        <p:tav tm="100000">
                                          <p:val>
                                            <p:fltVal val="0"/>
                                          </p:val>
                                        </p:tav>
                                      </p:tavLst>
                                    </p:anim>
                                    <p:anim calcmode="lin" valueType="num">
                                      <p:cBhvr>
                                        <p:cTn id="49" dur="2000" fill="hold"/>
                                        <p:tgtEl>
                                          <p:spTgt spid="13"/>
                                        </p:tgtEl>
                                        <p:attrNameLst>
                                          <p:attrName>ppt_h</p:attrName>
                                        </p:attrNameLst>
                                      </p:cBhvr>
                                      <p:tavLst>
                                        <p:tav tm="0">
                                          <p:val>
                                            <p:fltVal val="0"/>
                                          </p:val>
                                        </p:tav>
                                        <p:tav tm="100000">
                                          <p:val>
                                            <p:strVal val="#ppt_h"/>
                                          </p:val>
                                        </p:tav>
                                      </p:tavLst>
                                    </p:anim>
                                    <p:anim calcmode="lin" valueType="num">
                                      <p:cBhvr>
                                        <p:cTn id="50" dur="2000" fill="hold"/>
                                        <p:tgtEl>
                                          <p:spTgt spid="13"/>
                                        </p:tgtEl>
                                        <p:attrNameLst>
                                          <p:attrName>ppt_w</p:attrName>
                                        </p:attrNameLst>
                                      </p:cBhvr>
                                      <p:tavLst>
                                        <p:tav tm="0">
                                          <p:val>
                                            <p:fltVal val="0"/>
                                          </p:val>
                                        </p:tav>
                                        <p:tav tm="100000">
                                          <p:val>
                                            <p:strVal val="#ppt_w"/>
                                          </p:val>
                                        </p:tav>
                                      </p:tavLst>
                                    </p:anim>
                                  </p:childTnLst>
                                </p:cTn>
                              </p:par>
                              <p:par>
                                <p:cTn id="51" presetID="35"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anim calcmode="lin" valueType="num">
                                      <p:cBhvr>
                                        <p:cTn id="54" dur="2000" fill="hold"/>
                                        <p:tgtEl>
                                          <p:spTgt spid="9"/>
                                        </p:tgtEl>
                                        <p:attrNameLst>
                                          <p:attrName>style.rotation</p:attrName>
                                        </p:attrNameLst>
                                      </p:cBhvr>
                                      <p:tavLst>
                                        <p:tav tm="0">
                                          <p:val>
                                            <p:fltVal val="720"/>
                                          </p:val>
                                        </p:tav>
                                        <p:tav tm="100000">
                                          <p:val>
                                            <p:fltVal val="0"/>
                                          </p:val>
                                        </p:tav>
                                      </p:tavLst>
                                    </p:anim>
                                    <p:anim calcmode="lin" valueType="num">
                                      <p:cBhvr>
                                        <p:cTn id="55" dur="2000" fill="hold"/>
                                        <p:tgtEl>
                                          <p:spTgt spid="9"/>
                                        </p:tgtEl>
                                        <p:attrNameLst>
                                          <p:attrName>ppt_h</p:attrName>
                                        </p:attrNameLst>
                                      </p:cBhvr>
                                      <p:tavLst>
                                        <p:tav tm="0">
                                          <p:val>
                                            <p:fltVal val="0"/>
                                          </p:val>
                                        </p:tav>
                                        <p:tav tm="100000">
                                          <p:val>
                                            <p:strVal val="#ppt_h"/>
                                          </p:val>
                                        </p:tav>
                                      </p:tavLst>
                                    </p:anim>
                                    <p:anim calcmode="lin" valueType="num">
                                      <p:cBhvr>
                                        <p:cTn id="56" dur="2000" fill="hold"/>
                                        <p:tgtEl>
                                          <p:spTgt spid="9"/>
                                        </p:tgtEl>
                                        <p:attrNameLst>
                                          <p:attrName>ppt_w</p:attrName>
                                        </p:attrNameLst>
                                      </p:cBhvr>
                                      <p:tavLst>
                                        <p:tav tm="0">
                                          <p:val>
                                            <p:fltVal val="0"/>
                                          </p:val>
                                        </p:tav>
                                        <p:tav tm="100000">
                                          <p:val>
                                            <p:strVal val="#ppt_w"/>
                                          </p:val>
                                        </p:tav>
                                      </p:tavLst>
                                    </p:anim>
                                  </p:childTnLst>
                                </p:cTn>
                              </p:par>
                              <p:par>
                                <p:cTn id="57" presetID="35" presetClass="entr" presetSubtype="0" fill="hold" grpId="0" nodeType="withEffect">
                                  <p:stCondLst>
                                    <p:cond delay="0"/>
                                  </p:stCondLst>
                                  <p:childTnLst>
                                    <p:set>
                                      <p:cBhvr>
                                        <p:cTn id="58" dur="1" fill="hold">
                                          <p:stCondLst>
                                            <p:cond delay="0"/>
                                          </p:stCondLst>
                                        </p:cTn>
                                        <p:tgtEl>
                                          <p:spTgt spid="9161"/>
                                        </p:tgtEl>
                                        <p:attrNameLst>
                                          <p:attrName>style.visibility</p:attrName>
                                        </p:attrNameLst>
                                      </p:cBhvr>
                                      <p:to>
                                        <p:strVal val="visible"/>
                                      </p:to>
                                    </p:set>
                                    <p:animEffect transition="in" filter="fade">
                                      <p:cBhvr>
                                        <p:cTn id="59" dur="2000"/>
                                        <p:tgtEl>
                                          <p:spTgt spid="9161"/>
                                        </p:tgtEl>
                                      </p:cBhvr>
                                    </p:animEffect>
                                    <p:anim calcmode="lin" valueType="num">
                                      <p:cBhvr>
                                        <p:cTn id="60" dur="2000" fill="hold"/>
                                        <p:tgtEl>
                                          <p:spTgt spid="9161"/>
                                        </p:tgtEl>
                                        <p:attrNameLst>
                                          <p:attrName>style.rotation</p:attrName>
                                        </p:attrNameLst>
                                      </p:cBhvr>
                                      <p:tavLst>
                                        <p:tav tm="0">
                                          <p:val>
                                            <p:fltVal val="720"/>
                                          </p:val>
                                        </p:tav>
                                        <p:tav tm="100000">
                                          <p:val>
                                            <p:fltVal val="0"/>
                                          </p:val>
                                        </p:tav>
                                      </p:tavLst>
                                    </p:anim>
                                    <p:anim calcmode="lin" valueType="num">
                                      <p:cBhvr>
                                        <p:cTn id="61" dur="2000" fill="hold"/>
                                        <p:tgtEl>
                                          <p:spTgt spid="9161"/>
                                        </p:tgtEl>
                                        <p:attrNameLst>
                                          <p:attrName>ppt_h</p:attrName>
                                        </p:attrNameLst>
                                      </p:cBhvr>
                                      <p:tavLst>
                                        <p:tav tm="0">
                                          <p:val>
                                            <p:fltVal val="0"/>
                                          </p:val>
                                        </p:tav>
                                        <p:tav tm="100000">
                                          <p:val>
                                            <p:strVal val="#ppt_h"/>
                                          </p:val>
                                        </p:tav>
                                      </p:tavLst>
                                    </p:anim>
                                    <p:anim calcmode="lin" valueType="num">
                                      <p:cBhvr>
                                        <p:cTn id="62" dur="2000" fill="hold"/>
                                        <p:tgtEl>
                                          <p:spTgt spid="9161"/>
                                        </p:tgtEl>
                                        <p:attrNameLst>
                                          <p:attrName>ppt_w</p:attrName>
                                        </p:attrNameLst>
                                      </p:cBhvr>
                                      <p:tavLst>
                                        <p:tav tm="0">
                                          <p:val>
                                            <p:fltVal val="0"/>
                                          </p:val>
                                        </p:tav>
                                        <p:tav tm="100000">
                                          <p:val>
                                            <p:strVal val="#ppt_w"/>
                                          </p:val>
                                        </p:tav>
                                      </p:tavLst>
                                    </p:anim>
                                  </p:childTnLst>
                                </p:cTn>
                              </p:par>
                              <p:par>
                                <p:cTn id="63" presetID="35" presetClass="entr" presetSubtype="0" fill="hold" grpId="0" nodeType="withEffect">
                                  <p:stCondLst>
                                    <p:cond delay="0"/>
                                  </p:stCondLst>
                                  <p:childTnLst>
                                    <p:set>
                                      <p:cBhvr>
                                        <p:cTn id="64" dur="1" fill="hold">
                                          <p:stCondLst>
                                            <p:cond delay="0"/>
                                          </p:stCondLst>
                                        </p:cTn>
                                        <p:tgtEl>
                                          <p:spTgt spid="6852"/>
                                        </p:tgtEl>
                                        <p:attrNameLst>
                                          <p:attrName>style.visibility</p:attrName>
                                        </p:attrNameLst>
                                      </p:cBhvr>
                                      <p:to>
                                        <p:strVal val="visible"/>
                                      </p:to>
                                    </p:set>
                                    <p:animEffect transition="in" filter="fade">
                                      <p:cBhvr>
                                        <p:cTn id="65" dur="2000"/>
                                        <p:tgtEl>
                                          <p:spTgt spid="6852"/>
                                        </p:tgtEl>
                                      </p:cBhvr>
                                    </p:animEffect>
                                    <p:anim calcmode="lin" valueType="num">
                                      <p:cBhvr>
                                        <p:cTn id="66" dur="2000" fill="hold"/>
                                        <p:tgtEl>
                                          <p:spTgt spid="6852"/>
                                        </p:tgtEl>
                                        <p:attrNameLst>
                                          <p:attrName>style.rotation</p:attrName>
                                        </p:attrNameLst>
                                      </p:cBhvr>
                                      <p:tavLst>
                                        <p:tav tm="0">
                                          <p:val>
                                            <p:fltVal val="720"/>
                                          </p:val>
                                        </p:tav>
                                        <p:tav tm="100000">
                                          <p:val>
                                            <p:fltVal val="0"/>
                                          </p:val>
                                        </p:tav>
                                      </p:tavLst>
                                    </p:anim>
                                    <p:anim calcmode="lin" valueType="num">
                                      <p:cBhvr>
                                        <p:cTn id="67" dur="2000" fill="hold"/>
                                        <p:tgtEl>
                                          <p:spTgt spid="6852"/>
                                        </p:tgtEl>
                                        <p:attrNameLst>
                                          <p:attrName>ppt_h</p:attrName>
                                        </p:attrNameLst>
                                      </p:cBhvr>
                                      <p:tavLst>
                                        <p:tav tm="0">
                                          <p:val>
                                            <p:fltVal val="0"/>
                                          </p:val>
                                        </p:tav>
                                        <p:tav tm="100000">
                                          <p:val>
                                            <p:strVal val="#ppt_h"/>
                                          </p:val>
                                        </p:tav>
                                      </p:tavLst>
                                    </p:anim>
                                    <p:anim calcmode="lin" valueType="num">
                                      <p:cBhvr>
                                        <p:cTn id="68" dur="2000" fill="hold"/>
                                        <p:tgtEl>
                                          <p:spTgt spid="6852"/>
                                        </p:tgtEl>
                                        <p:attrNameLst>
                                          <p:attrName>ppt_w</p:attrName>
                                        </p:attrNameLst>
                                      </p:cBhvr>
                                      <p:tavLst>
                                        <p:tav tm="0">
                                          <p:val>
                                            <p:fltVal val="0"/>
                                          </p:val>
                                        </p:tav>
                                        <p:tav tm="100000">
                                          <p:val>
                                            <p:strVal val="#ppt_w"/>
                                          </p:val>
                                        </p:tav>
                                      </p:tavLst>
                                    </p:anim>
                                  </p:childTnLst>
                                </p:cTn>
                              </p:par>
                              <p:par>
                                <p:cTn id="69" presetID="35"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2000"/>
                                        <p:tgtEl>
                                          <p:spTgt spid="14"/>
                                        </p:tgtEl>
                                      </p:cBhvr>
                                    </p:animEffect>
                                    <p:anim calcmode="lin" valueType="num">
                                      <p:cBhvr>
                                        <p:cTn id="72" dur="2000" fill="hold"/>
                                        <p:tgtEl>
                                          <p:spTgt spid="14"/>
                                        </p:tgtEl>
                                        <p:attrNameLst>
                                          <p:attrName>style.rotation</p:attrName>
                                        </p:attrNameLst>
                                      </p:cBhvr>
                                      <p:tavLst>
                                        <p:tav tm="0">
                                          <p:val>
                                            <p:fltVal val="720"/>
                                          </p:val>
                                        </p:tav>
                                        <p:tav tm="100000">
                                          <p:val>
                                            <p:fltVal val="0"/>
                                          </p:val>
                                        </p:tav>
                                      </p:tavLst>
                                    </p:anim>
                                    <p:anim calcmode="lin" valueType="num">
                                      <p:cBhvr>
                                        <p:cTn id="73" dur="2000" fill="hold"/>
                                        <p:tgtEl>
                                          <p:spTgt spid="14"/>
                                        </p:tgtEl>
                                        <p:attrNameLst>
                                          <p:attrName>ppt_h</p:attrName>
                                        </p:attrNameLst>
                                      </p:cBhvr>
                                      <p:tavLst>
                                        <p:tav tm="0">
                                          <p:val>
                                            <p:fltVal val="0"/>
                                          </p:val>
                                        </p:tav>
                                        <p:tav tm="100000">
                                          <p:val>
                                            <p:strVal val="#ppt_h"/>
                                          </p:val>
                                        </p:tav>
                                      </p:tavLst>
                                    </p:anim>
                                    <p:anim calcmode="lin" valueType="num">
                                      <p:cBhvr>
                                        <p:cTn id="74" dur="20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1" grpId="0"/>
      <p:bldP spid="6852" grpId="0"/>
      <p:bldP spid="9161" grpId="0"/>
      <p:bldP spid="10272"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smtClean="0">
                <a:solidFill>
                  <a:srgbClr val="FFFFFF">
                    <a:alpha val="100000"/>
                  </a:srgbClr>
                </a:solidFill>
                <a:latin typeface="BlackOpsOne-Regular" charset="-122"/>
                <a:ea typeface="BlackOpsOne-Regular" charset="-122"/>
                <a:cs typeface="BlackOpsOne-Regular" charset="-122"/>
              </a:rPr>
              <a:t>4</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smtClean="0">
                <a:ln w="6">
                  <a:solidFill>
                    <a:srgbClr val="FFFFFF">
                      <a:alpha val="100000"/>
                    </a:srgbClr>
                  </a:solidFill>
                </a:ln>
                <a:solidFill>
                  <a:srgbClr val="FFFFFF">
                    <a:alpha val="100000"/>
                  </a:srgbClr>
                </a:solidFill>
                <a:latin typeface="Microsoft YaHei" charset="-122"/>
                <a:ea typeface="Microsoft YaHei" charset="-122"/>
                <a:cs typeface="Microsoft YaHei" charset="-122"/>
              </a:rPr>
              <a:t>竞争分析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smtClean="0">
                <a:solidFill>
                  <a:srgbClr val="FAA041">
                    <a:alpha val="100000"/>
                  </a:srgbClr>
                </a:solidFill>
                <a:latin typeface="Cinzel-Bold" charset="-122"/>
                <a:ea typeface="Cinzel-Bold" charset="-122"/>
                <a:cs typeface="Cinzel-Bold" charset="-122"/>
              </a:rPr>
              <a:t>Competition analysis</a:t>
            </a:r>
            <a:r>
              <a:rPr lang="zh-CN" altLang="en-US" sz="4442" b="0" i="0" u="none" spc="0" dirty="0" smtClean="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332081425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p:nvPr>
        </p:nvSpPr>
        <p:spPr>
          <a:xfrm>
            <a:off x="16743977" y="2754360"/>
            <a:ext cx="6339958" cy="624606"/>
          </a:xfrm>
          <a:prstGeom prst="rect">
            <a:avLst/>
          </a:prstGeom>
        </p:spPr>
        <p:txBody>
          <a:bodyPr lIns="0" tIns="0" rIns="0" bIns="0">
            <a:noAutofit/>
          </a:bodyPr>
          <a:lstStyle/>
          <a:p>
            <a:pPr>
              <a:lnSpc>
                <a:spcPts val="6000"/>
              </a:lnSpc>
            </a:pPr>
            <a:r>
              <a:rPr kumimoji="1" lang="en-US" altLang="zh-CN" dirty="0">
                <a:solidFill>
                  <a:srgbClr val="000000"/>
                </a:solidFill>
                <a:latin typeface="微软雅黑" panose="020B0503020204020204" pitchFamily="34" charset="-122"/>
                <a:ea typeface="微软雅黑" panose="020B0503020204020204" pitchFamily="34" charset="-122"/>
              </a:rPr>
              <a:t>OpenKG.CN——</a:t>
            </a:r>
            <a:r>
              <a:rPr kumimoji="1" lang="zh-CN" altLang="en-US" dirty="0">
                <a:solidFill>
                  <a:srgbClr val="000000"/>
                </a:solidFill>
                <a:latin typeface="微软雅黑" panose="020B0503020204020204" pitchFamily="34" charset="-122"/>
                <a:ea typeface="微软雅黑" panose="020B0503020204020204" pitchFamily="34" charset="-122"/>
              </a:rPr>
              <a:t>开放的中文知识图谱 </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2050" name="文本"/>
          <p:cNvSpPr>
            <a:spLocks noGrp="1"/>
          </p:cNvSpPr>
          <p:nvPr>
            <p:ph type="ctrTitle"/>
          </p:nvPr>
        </p:nvSpPr>
        <p:spPr>
          <a:xfrm>
            <a:off x="16792514" y="4404005"/>
            <a:ext cx="6186759" cy="1566321"/>
          </a:xfrm>
          <a:prstGeom prst="rect">
            <a:avLst/>
          </a:prstGeom>
        </p:spPr>
        <p:txBody>
          <a:bodyPr lIns="0" tIns="0" rIns="0" bIns="0">
            <a:noAutofit/>
          </a:bodyPr>
          <a:lstStyle/>
          <a:p>
            <a:pPr>
              <a:lnSpc>
                <a:spcPts val="3600"/>
              </a:lnSpc>
            </a:pPr>
            <a:r>
              <a:rPr lang="zh-CN" altLang="zh-CN" sz="2400" dirty="0">
                <a:latin typeface="微软雅黑" panose="020B0503020204020204" pitchFamily="34" charset="-122"/>
                <a:ea typeface="微软雅黑" panose="020B0503020204020204" pitchFamily="34" charset="-122"/>
              </a:rPr>
              <a:t>中文开放知识图谱（简称</a:t>
            </a:r>
            <a:r>
              <a:rPr lang="en-US" altLang="zh-CN" sz="2400" dirty="0">
                <a:latin typeface="微软雅黑" panose="020B0503020204020204" pitchFamily="34" charset="-122"/>
                <a:ea typeface="微软雅黑" panose="020B0503020204020204" pitchFamily="34" charset="-122"/>
              </a:rPr>
              <a:t>OpenKG.CN</a:t>
            </a:r>
            <a:r>
              <a:rPr lang="zh-CN" altLang="zh-CN" sz="2400" dirty="0">
                <a:latin typeface="微软雅黑" panose="020B0503020204020204" pitchFamily="34" charset="-122"/>
                <a:ea typeface="微软雅黑" panose="020B0503020204020204" pitchFamily="34" charset="-122"/>
              </a:rPr>
              <a:t>）旨在促进中文知识图谱数据的开放与互联，促进知识图谱和语义技术的普及和广泛应用。</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103" name="文本"/>
          <p:cNvSpPr>
            <a:spLocks noGrp="1"/>
          </p:cNvSpPr>
          <p:nvPr>
            <p:ph type="ctrTitle"/>
          </p:nvPr>
        </p:nvSpPr>
        <p:spPr>
          <a:xfrm>
            <a:off x="15261321" y="7706014"/>
            <a:ext cx="5424099" cy="624606"/>
          </a:xfrm>
          <a:prstGeom prst="rect">
            <a:avLst/>
          </a:prstGeom>
        </p:spPr>
        <p:txBody>
          <a:bodyPr lIns="0" tIns="0" rIns="0" bIns="0">
            <a:noAutofit/>
          </a:bodyPr>
          <a:lstStyle/>
          <a:p>
            <a:pPr>
              <a:lnSpc>
                <a:spcPts val="6000"/>
              </a:lnSpc>
            </a:pPr>
            <a:r>
              <a:rPr lang="en-US" altLang="zh-CN" sz="4800" dirty="0" err="1"/>
              <a:t>Acemap</a:t>
            </a:r>
            <a:r>
              <a:rPr lang="en-US" altLang="zh-CN" sz="4800" dirty="0"/>
              <a:t> </a:t>
            </a:r>
            <a:endParaRPr kumimoji="1" lang="zh-CN" altLang="en-US" sz="4800" dirty="0">
              <a:solidFill>
                <a:srgbClr val="000000"/>
              </a:solidFill>
            </a:endParaRPr>
          </a:p>
        </p:txBody>
      </p:sp>
      <p:sp>
        <p:nvSpPr>
          <p:cNvPr id="4218" name="文本"/>
          <p:cNvSpPr>
            <a:spLocks noGrp="1"/>
          </p:cNvSpPr>
          <p:nvPr>
            <p:ph type="ctrTitle"/>
          </p:nvPr>
        </p:nvSpPr>
        <p:spPr>
          <a:xfrm>
            <a:off x="15261610" y="8591241"/>
            <a:ext cx="6517616" cy="1211758"/>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主要做学术论文、人群的知识图谱</a:t>
            </a:r>
            <a:r>
              <a:rPr lang="zh-CN" altLang="zh-CN" b="1" dirty="0"/>
              <a:t/>
            </a:r>
            <a:br>
              <a:rPr lang="zh-CN" altLang="zh-CN" b="1" dirty="0"/>
            </a:br>
            <a:endParaRPr kumimoji="1" lang="zh-CN" altLang="en-US" sz="2000" dirty="0">
              <a:solidFill>
                <a:srgbClr val="000000"/>
              </a:solidFill>
            </a:endParaRPr>
          </a:p>
        </p:txBody>
      </p:sp>
      <p:sp>
        <p:nvSpPr>
          <p:cNvPr id="5271" name="文本"/>
          <p:cNvSpPr>
            <a:spLocks noGrp="1"/>
          </p:cNvSpPr>
          <p:nvPr>
            <p:ph type="ctrTitle"/>
          </p:nvPr>
        </p:nvSpPr>
        <p:spPr>
          <a:xfrm>
            <a:off x="3118624" y="2725104"/>
            <a:ext cx="6033337"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医疗：</a:t>
            </a:r>
            <a:r>
              <a:rPr kumimoji="1" lang="en-US" altLang="zh-CN" sz="4800" dirty="0" err="1">
                <a:solidFill>
                  <a:srgbClr val="000000"/>
                </a:solidFill>
                <a:latin typeface="微软雅黑" panose="020B0503020204020204" pitchFamily="34" charset="-122"/>
                <a:ea typeface="微软雅黑" panose="020B0503020204020204" pitchFamily="34" charset="-122"/>
              </a:rPr>
              <a:t>OpenPhacts</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6385" name="文本"/>
          <p:cNvSpPr>
            <a:spLocks noGrp="1"/>
          </p:cNvSpPr>
          <p:nvPr>
            <p:ph type="ctrTitle"/>
          </p:nvPr>
        </p:nvSpPr>
        <p:spPr>
          <a:xfrm>
            <a:off x="1345003" y="3610330"/>
            <a:ext cx="6272382" cy="1211758"/>
          </a:xfrm>
          <a:prstGeom prst="rect">
            <a:avLst/>
          </a:prstGeom>
        </p:spPr>
        <p:txBody>
          <a:bodyPr lIns="0" tIns="0" rIns="0" bIns="0">
            <a:noAutofit/>
          </a:bodyPr>
          <a:lstStyle/>
          <a:p>
            <a:pPr>
              <a:lnSpc>
                <a:spcPts val="3600"/>
              </a:lnSpc>
            </a:pPr>
            <a:r>
              <a:rPr kumimoji="1" lang="en-US" altLang="zh-CN" sz="2400" dirty="0" smtClean="0">
                <a:solidFill>
                  <a:srgbClr val="000000"/>
                </a:solidFill>
              </a:rPr>
              <a:t>         IBM</a:t>
            </a:r>
            <a:r>
              <a:rPr kumimoji="1" lang="zh-CN" altLang="en-US" sz="2400" dirty="0">
                <a:solidFill>
                  <a:srgbClr val="000000"/>
                </a:solidFill>
              </a:rPr>
              <a:t>也在医疗行业启动了登月计划（</a:t>
            </a:r>
            <a:r>
              <a:rPr kumimoji="1" lang="en-US" altLang="zh-CN" sz="2400" dirty="0">
                <a:solidFill>
                  <a:srgbClr val="000000"/>
                </a:solidFill>
              </a:rPr>
              <a:t>moon shot</a:t>
            </a:r>
            <a:r>
              <a:rPr kumimoji="1" lang="zh-CN" altLang="en-US" sz="2400" dirty="0">
                <a:solidFill>
                  <a:srgbClr val="000000"/>
                </a:solidFill>
              </a:rPr>
              <a:t>），通过整合大量医疗文献和书籍以及各种</a:t>
            </a:r>
            <a:r>
              <a:rPr kumimoji="1" lang="en-US" altLang="zh-CN" sz="2400" dirty="0">
                <a:solidFill>
                  <a:srgbClr val="000000"/>
                </a:solidFill>
              </a:rPr>
              <a:t>EMR</a:t>
            </a:r>
            <a:r>
              <a:rPr kumimoji="1" lang="zh-CN" altLang="en-US" sz="2400" dirty="0">
                <a:solidFill>
                  <a:srgbClr val="000000"/>
                </a:solidFill>
              </a:rPr>
              <a:t>（电子病历）来获取海量高质量的医疗知识，并基于这些知识向医护人员提供辅助临床决策和用药安全等方面的应用。</a:t>
            </a:r>
            <a:endParaRPr kumimoji="1" lang="zh-CN" altLang="en-US" sz="2400" dirty="0">
              <a:solidFill>
                <a:srgbClr val="000000"/>
              </a:solidFill>
            </a:endParaRPr>
          </a:p>
        </p:txBody>
      </p:sp>
      <p:sp>
        <p:nvSpPr>
          <p:cNvPr id="7437" name="文本"/>
          <p:cNvSpPr>
            <a:spLocks noGrp="1"/>
          </p:cNvSpPr>
          <p:nvPr>
            <p:ph type="ctrTitle"/>
          </p:nvPr>
        </p:nvSpPr>
        <p:spPr>
          <a:xfrm>
            <a:off x="3993502" y="7706014"/>
            <a:ext cx="5158460"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商业：</a:t>
            </a:r>
            <a:r>
              <a:rPr kumimoji="1" lang="en-US" altLang="zh-CN" sz="4800" dirty="0" err="1">
                <a:solidFill>
                  <a:srgbClr val="000000"/>
                </a:solidFill>
                <a:latin typeface="微软雅黑" panose="020B0503020204020204" pitchFamily="34" charset="-122"/>
                <a:ea typeface="微软雅黑" panose="020B0503020204020204" pitchFamily="34" charset="-122"/>
              </a:rPr>
              <a:t>PlantData</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8551" name="文本"/>
          <p:cNvSpPr>
            <a:spLocks noGrp="1"/>
          </p:cNvSpPr>
          <p:nvPr>
            <p:ph type="ctrTitle"/>
          </p:nvPr>
        </p:nvSpPr>
        <p:spPr>
          <a:xfrm>
            <a:off x="2853053" y="8591642"/>
            <a:ext cx="6299048" cy="2903671"/>
          </a:xfrm>
          <a:prstGeom prst="rect">
            <a:avLst/>
          </a:prstGeom>
        </p:spPr>
        <p:txBody>
          <a:bodyPr lIns="0" tIns="0" rIns="0" bIns="0">
            <a:noAutofit/>
          </a:bodyPr>
          <a:lstStyle/>
          <a:p>
            <a:pPr>
              <a:lnSpc>
                <a:spcPts val="3600"/>
              </a:lnSpc>
            </a:pP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是一个用知识图谱技术解决数据关联、数据语义、数据智能的平台</a:t>
            </a:r>
            <a:r>
              <a:rPr kumimoji="1" lang="zh-CN" altLang="en-US" sz="2400" dirty="0" smtClean="0">
                <a:solidFill>
                  <a:srgbClr val="000000"/>
                </a:solidFill>
                <a:latin typeface="微软雅黑" panose="020B0503020204020204" pitchFamily="34" charset="-122"/>
                <a:ea typeface="微软雅黑" panose="020B0503020204020204" pitchFamily="34" charset="-122"/>
              </a:rPr>
              <a:t>。自主研发的</a:t>
            </a:r>
            <a:r>
              <a:rPr kumimoji="1" lang="en-US" altLang="zh-CN" sz="2400" dirty="0" err="1" smtClean="0">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图谱数据智能平台，致力于推进知识图谱在产业界的落地发展，让数据智能更好的支撑商业智能和人工智能</a:t>
            </a:r>
            <a:r>
              <a:rPr kumimoji="1" lang="zh-CN" altLang="en-US" sz="2400" dirty="0" smtClean="0">
                <a:solidFill>
                  <a:srgbClr val="000000"/>
                </a:solidFill>
                <a:latin typeface="微软雅黑" panose="020B0503020204020204" pitchFamily="34" charset="-122"/>
                <a:ea typeface="微软雅黑" panose="020B0503020204020204" pitchFamily="34" charset="-122"/>
              </a:rPr>
              <a:t>。</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9603" name="Picture" descr="Picture"/>
          <p:cNvPicPr>
            <a:picLocks noChangeAspect="1"/>
          </p:cNvPicPr>
          <p:nvPr/>
        </p:nvPicPr>
        <p:blipFill>
          <a:blip r:embed="rId4" cstate="print">
            <a:alphaModFix/>
          </a:blip>
          <a:stretch>
            <a:fillRect/>
          </a:stretch>
        </p:blipFill>
        <p:spPr>
          <a:xfrm rot="16200000">
            <a:off x="7830800" y="3402024"/>
            <a:ext cx="2677592" cy="2312466"/>
          </a:xfrm>
          <a:prstGeom prst="rect">
            <a:avLst/>
          </a:prstGeom>
        </p:spPr>
      </p:pic>
      <p:pic>
        <p:nvPicPr>
          <p:cNvPr id="10078" name="Picture" descr="Picture"/>
          <p:cNvPicPr>
            <a:picLocks noChangeAspect="1"/>
          </p:cNvPicPr>
          <p:nvPr/>
        </p:nvPicPr>
        <p:blipFill>
          <a:blip r:embed="rId5" cstate="print">
            <a:alphaModFix/>
          </a:blip>
          <a:stretch>
            <a:fillRect/>
          </a:stretch>
        </p:blipFill>
        <p:spPr>
          <a:xfrm>
            <a:off x="8357502" y="3771276"/>
            <a:ext cx="1642016" cy="1642016"/>
          </a:xfrm>
          <a:prstGeom prst="rect">
            <a:avLst/>
          </a:prstGeom>
        </p:spPr>
      </p:pic>
      <p:pic>
        <p:nvPicPr>
          <p:cNvPr id="10547" name="Picture" descr="Picture"/>
          <p:cNvPicPr>
            <a:picLocks noChangeAspect="1"/>
          </p:cNvPicPr>
          <p:nvPr/>
        </p:nvPicPr>
        <p:blipFill>
          <a:blip r:embed="rId6" cstate="print">
            <a:alphaModFix/>
          </a:blip>
          <a:stretch>
            <a:fillRect/>
          </a:stretch>
        </p:blipFill>
        <p:spPr>
          <a:xfrm rot="16200000">
            <a:off x="9336282" y="7313358"/>
            <a:ext cx="2677592" cy="2312466"/>
          </a:xfrm>
          <a:prstGeom prst="rect">
            <a:avLst/>
          </a:prstGeom>
        </p:spPr>
      </p:pic>
      <p:pic>
        <p:nvPicPr>
          <p:cNvPr id="11023" name="Picture" descr="Picture"/>
          <p:cNvPicPr>
            <a:picLocks noChangeAspect="1"/>
          </p:cNvPicPr>
          <p:nvPr/>
        </p:nvPicPr>
        <p:blipFill>
          <a:blip r:embed="rId7" cstate="print">
            <a:alphaModFix/>
          </a:blip>
          <a:stretch>
            <a:fillRect/>
          </a:stretch>
        </p:blipFill>
        <p:spPr>
          <a:xfrm>
            <a:off x="9973693" y="7700700"/>
            <a:ext cx="1420598" cy="1420598"/>
          </a:xfrm>
          <a:prstGeom prst="rect">
            <a:avLst/>
          </a:prstGeom>
        </p:spPr>
      </p:pic>
      <p:pic>
        <p:nvPicPr>
          <p:cNvPr id="11492" name="Picture" descr="Picture"/>
          <p:cNvPicPr>
            <a:picLocks noChangeAspect="1"/>
          </p:cNvPicPr>
          <p:nvPr/>
        </p:nvPicPr>
        <p:blipFill>
          <a:blip r:embed="rId4" cstate="print">
            <a:alphaModFix/>
          </a:blip>
          <a:stretch>
            <a:fillRect/>
          </a:stretch>
        </p:blipFill>
        <p:spPr>
          <a:xfrm rot="16200000">
            <a:off x="12347245" y="7313358"/>
            <a:ext cx="2677592" cy="2312466"/>
          </a:xfrm>
          <a:prstGeom prst="rect">
            <a:avLst/>
          </a:prstGeom>
        </p:spPr>
      </p:pic>
      <p:pic>
        <p:nvPicPr>
          <p:cNvPr id="11969" name="Picture" descr="Picture"/>
          <p:cNvPicPr>
            <a:picLocks noChangeAspect="1"/>
          </p:cNvPicPr>
          <p:nvPr/>
        </p:nvPicPr>
        <p:blipFill>
          <a:blip r:embed="rId8" cstate="print">
            <a:alphaModFix/>
          </a:blip>
          <a:stretch>
            <a:fillRect/>
          </a:stretch>
        </p:blipFill>
        <p:spPr>
          <a:xfrm>
            <a:off x="12939134" y="7687837"/>
            <a:ext cx="1515892" cy="1515892"/>
          </a:xfrm>
          <a:prstGeom prst="rect">
            <a:avLst/>
          </a:prstGeom>
        </p:spPr>
      </p:pic>
      <p:pic>
        <p:nvPicPr>
          <p:cNvPr id="12439" name="Picture" descr="Picture"/>
          <p:cNvPicPr>
            <a:picLocks noChangeAspect="1"/>
          </p:cNvPicPr>
          <p:nvPr/>
        </p:nvPicPr>
        <p:blipFill>
          <a:blip r:embed="rId6" cstate="print">
            <a:alphaModFix/>
          </a:blip>
          <a:stretch>
            <a:fillRect/>
          </a:stretch>
        </p:blipFill>
        <p:spPr>
          <a:xfrm rot="16200000">
            <a:off x="13951938" y="3305929"/>
            <a:ext cx="2677592" cy="2312466"/>
          </a:xfrm>
          <a:prstGeom prst="rect">
            <a:avLst/>
          </a:prstGeom>
        </p:spPr>
      </p:pic>
      <p:pic>
        <p:nvPicPr>
          <p:cNvPr id="12917" name="Picture" descr="Picture"/>
          <p:cNvPicPr>
            <a:picLocks noChangeAspect="1"/>
          </p:cNvPicPr>
          <p:nvPr/>
        </p:nvPicPr>
        <p:blipFill>
          <a:blip r:embed="rId9" cstate="print">
            <a:alphaModFix/>
          </a:blip>
          <a:stretch>
            <a:fillRect/>
          </a:stretch>
        </p:blipFill>
        <p:spPr>
          <a:xfrm>
            <a:off x="14300861" y="3317614"/>
            <a:ext cx="1979748" cy="1979748"/>
          </a:xfrm>
          <a:prstGeom prst="rect">
            <a:avLst/>
          </a:prstGeom>
        </p:spPr>
      </p:pic>
      <p:pic>
        <p:nvPicPr>
          <p:cNvPr id="13388" name="Picture" descr="Picture"/>
          <p:cNvPicPr>
            <a:picLocks noChangeAspect="1"/>
          </p:cNvPicPr>
          <p:nvPr/>
        </p:nvPicPr>
        <p:blipFill>
          <a:blip r:embed="rId10" cstate="print">
            <a:alphaModFix/>
          </a:blip>
          <a:stretch>
            <a:fillRect/>
          </a:stretch>
        </p:blipFill>
        <p:spPr>
          <a:xfrm rot="16200000">
            <a:off x="10285999" y="4007013"/>
            <a:ext cx="3888332" cy="3358105"/>
          </a:xfrm>
          <a:prstGeom prst="rect">
            <a:avLst/>
          </a:prstGeom>
        </p:spPr>
      </p:pic>
      <p:pic>
        <p:nvPicPr>
          <p:cNvPr id="13866" name="Picture" descr="Picture"/>
          <p:cNvPicPr>
            <a:picLocks noChangeAspect="1"/>
          </p:cNvPicPr>
          <p:nvPr/>
        </p:nvPicPr>
        <p:blipFill>
          <a:blip r:embed="rId11" cstate="print">
            <a:alphaModFix/>
          </a:blip>
          <a:stretch>
            <a:fillRect/>
          </a:stretch>
        </p:blipFill>
        <p:spPr>
          <a:xfrm>
            <a:off x="11065119" y="4471919"/>
            <a:ext cx="2348110" cy="2348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71"/>
                                        </p:tgtEl>
                                        <p:attrNameLst>
                                          <p:attrName>style.visibility</p:attrName>
                                        </p:attrNameLst>
                                      </p:cBhvr>
                                      <p:to>
                                        <p:strVal val="visible"/>
                                      </p:to>
                                    </p:set>
                                    <p:animEffect transition="in" filter="fade">
                                      <p:cBhvr>
                                        <p:cTn id="7" dur="1000"/>
                                        <p:tgtEl>
                                          <p:spTgt spid="5271"/>
                                        </p:tgtEl>
                                      </p:cBhvr>
                                    </p:animEffect>
                                    <p:anim calcmode="lin" valueType="num">
                                      <p:cBhvr>
                                        <p:cTn id="8" dur="1000" fill="hold"/>
                                        <p:tgtEl>
                                          <p:spTgt spid="5271"/>
                                        </p:tgtEl>
                                        <p:attrNameLst>
                                          <p:attrName>ppt_x</p:attrName>
                                        </p:attrNameLst>
                                      </p:cBhvr>
                                      <p:tavLst>
                                        <p:tav tm="0">
                                          <p:val>
                                            <p:strVal val="#ppt_x"/>
                                          </p:val>
                                        </p:tav>
                                        <p:tav tm="100000">
                                          <p:val>
                                            <p:strVal val="#ppt_x"/>
                                          </p:val>
                                        </p:tav>
                                      </p:tavLst>
                                    </p:anim>
                                    <p:anim calcmode="lin" valueType="num">
                                      <p:cBhvr>
                                        <p:cTn id="9" dur="1000" fill="hold"/>
                                        <p:tgtEl>
                                          <p:spTgt spid="52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85"/>
                                        </p:tgtEl>
                                        <p:attrNameLst>
                                          <p:attrName>style.visibility</p:attrName>
                                        </p:attrNameLst>
                                      </p:cBhvr>
                                      <p:to>
                                        <p:strVal val="visible"/>
                                      </p:to>
                                    </p:set>
                                    <p:animEffect transition="in" filter="fade">
                                      <p:cBhvr>
                                        <p:cTn id="12" dur="1000"/>
                                        <p:tgtEl>
                                          <p:spTgt spid="6385"/>
                                        </p:tgtEl>
                                      </p:cBhvr>
                                    </p:animEffect>
                                    <p:anim calcmode="lin" valueType="num">
                                      <p:cBhvr>
                                        <p:cTn id="13" dur="1000" fill="hold"/>
                                        <p:tgtEl>
                                          <p:spTgt spid="6385"/>
                                        </p:tgtEl>
                                        <p:attrNameLst>
                                          <p:attrName>ppt_x</p:attrName>
                                        </p:attrNameLst>
                                      </p:cBhvr>
                                      <p:tavLst>
                                        <p:tav tm="0">
                                          <p:val>
                                            <p:strVal val="#ppt_x"/>
                                          </p:val>
                                        </p:tav>
                                        <p:tav tm="100000">
                                          <p:val>
                                            <p:strVal val="#ppt_x"/>
                                          </p:val>
                                        </p:tav>
                                      </p:tavLst>
                                    </p:anim>
                                    <p:anim calcmode="lin" valueType="num">
                                      <p:cBhvr>
                                        <p:cTn id="14" dur="1000" fill="hold"/>
                                        <p:tgtEl>
                                          <p:spTgt spid="63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36"/>
                                        </p:tgtEl>
                                        <p:attrNameLst>
                                          <p:attrName>style.visibility</p:attrName>
                                        </p:attrNameLst>
                                      </p:cBhvr>
                                      <p:to>
                                        <p:strVal val="visible"/>
                                      </p:to>
                                    </p:set>
                                    <p:animEffect transition="in" filter="barn(inVertical)">
                                      <p:cBhvr>
                                        <p:cTn id="19" dur="500"/>
                                        <p:tgtEl>
                                          <p:spTgt spid="93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8551"/>
                                        </p:tgtEl>
                                        <p:attrNameLst>
                                          <p:attrName>style.visibility</p:attrName>
                                        </p:attrNameLst>
                                      </p:cBhvr>
                                      <p:to>
                                        <p:strVal val="visible"/>
                                      </p:to>
                                    </p:set>
                                    <p:anim calcmode="lin" valueType="num">
                                      <p:cBhvr>
                                        <p:cTn id="27" dur="500" fill="hold"/>
                                        <p:tgtEl>
                                          <p:spTgt spid="8551"/>
                                        </p:tgtEl>
                                        <p:attrNameLst>
                                          <p:attrName>ppt_w</p:attrName>
                                        </p:attrNameLst>
                                      </p:cBhvr>
                                      <p:tavLst>
                                        <p:tav tm="0">
                                          <p:val>
                                            <p:fltVal val="0"/>
                                          </p:val>
                                        </p:tav>
                                        <p:tav tm="100000">
                                          <p:val>
                                            <p:strVal val="#ppt_w"/>
                                          </p:val>
                                        </p:tav>
                                      </p:tavLst>
                                    </p:anim>
                                    <p:anim calcmode="lin" valueType="num">
                                      <p:cBhvr>
                                        <p:cTn id="28" dur="500" fill="hold"/>
                                        <p:tgtEl>
                                          <p:spTgt spid="8551"/>
                                        </p:tgtEl>
                                        <p:attrNameLst>
                                          <p:attrName>ppt_h</p:attrName>
                                        </p:attrNameLst>
                                      </p:cBhvr>
                                      <p:tavLst>
                                        <p:tav tm="0">
                                          <p:val>
                                            <p:fltVal val="0"/>
                                          </p:val>
                                        </p:tav>
                                        <p:tav tm="100000">
                                          <p:val>
                                            <p:strVal val="#ppt_h"/>
                                          </p:val>
                                        </p:tav>
                                      </p:tavLst>
                                    </p:anim>
                                    <p:anim calcmode="lin" valueType="num">
                                      <p:cBhvr>
                                        <p:cTn id="29" dur="500" fill="hold"/>
                                        <p:tgtEl>
                                          <p:spTgt spid="8551"/>
                                        </p:tgtEl>
                                        <p:attrNameLst>
                                          <p:attrName>style.rotation</p:attrName>
                                        </p:attrNameLst>
                                      </p:cBhvr>
                                      <p:tavLst>
                                        <p:tav tm="0">
                                          <p:val>
                                            <p:fltVal val="360"/>
                                          </p:val>
                                        </p:tav>
                                        <p:tav tm="100000">
                                          <p:val>
                                            <p:fltVal val="0"/>
                                          </p:val>
                                        </p:tav>
                                      </p:tavLst>
                                    </p:anim>
                                    <p:animEffect transition="in" filter="fade">
                                      <p:cBhvr>
                                        <p:cTn id="30" dur="500"/>
                                        <p:tgtEl>
                                          <p:spTgt spid="855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437"/>
                                        </p:tgtEl>
                                        <p:attrNameLst>
                                          <p:attrName>style.visibility</p:attrName>
                                        </p:attrNameLst>
                                      </p:cBhvr>
                                      <p:to>
                                        <p:strVal val="visible"/>
                                      </p:to>
                                    </p:set>
                                    <p:anim calcmode="lin" valueType="num">
                                      <p:cBhvr>
                                        <p:cTn id="33" dur="500" fill="hold"/>
                                        <p:tgtEl>
                                          <p:spTgt spid="7437"/>
                                        </p:tgtEl>
                                        <p:attrNameLst>
                                          <p:attrName>ppt_w</p:attrName>
                                        </p:attrNameLst>
                                      </p:cBhvr>
                                      <p:tavLst>
                                        <p:tav tm="0">
                                          <p:val>
                                            <p:fltVal val="0"/>
                                          </p:val>
                                        </p:tav>
                                        <p:tav tm="100000">
                                          <p:val>
                                            <p:strVal val="#ppt_w"/>
                                          </p:val>
                                        </p:tav>
                                      </p:tavLst>
                                    </p:anim>
                                    <p:anim calcmode="lin" valueType="num">
                                      <p:cBhvr>
                                        <p:cTn id="34" dur="500" fill="hold"/>
                                        <p:tgtEl>
                                          <p:spTgt spid="7437"/>
                                        </p:tgtEl>
                                        <p:attrNameLst>
                                          <p:attrName>ppt_h</p:attrName>
                                        </p:attrNameLst>
                                      </p:cBhvr>
                                      <p:tavLst>
                                        <p:tav tm="0">
                                          <p:val>
                                            <p:fltVal val="0"/>
                                          </p:val>
                                        </p:tav>
                                        <p:tav tm="100000">
                                          <p:val>
                                            <p:strVal val="#ppt_h"/>
                                          </p:val>
                                        </p:tav>
                                      </p:tavLst>
                                    </p:anim>
                                    <p:anim calcmode="lin" valueType="num">
                                      <p:cBhvr>
                                        <p:cTn id="35" dur="500" fill="hold"/>
                                        <p:tgtEl>
                                          <p:spTgt spid="7437"/>
                                        </p:tgtEl>
                                        <p:attrNameLst>
                                          <p:attrName>style.rotation</p:attrName>
                                        </p:attrNameLst>
                                      </p:cBhvr>
                                      <p:tavLst>
                                        <p:tav tm="0">
                                          <p:val>
                                            <p:fltVal val="360"/>
                                          </p:val>
                                        </p:tav>
                                        <p:tav tm="100000">
                                          <p:val>
                                            <p:fltVal val="0"/>
                                          </p:val>
                                        </p:tav>
                                      </p:tavLst>
                                    </p:anim>
                                    <p:animEffect transition="in" filter="fade">
                                      <p:cBhvr>
                                        <p:cTn id="36" dur="500"/>
                                        <p:tgtEl>
                                          <p:spTgt spid="7437"/>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10000"/>
                                  </p:iterate>
                                  <p:childTnLst>
                                    <p:set>
                                      <p:cBhvr>
                                        <p:cTn id="40" dur="1" fill="hold">
                                          <p:stCondLst>
                                            <p:cond delay="0"/>
                                          </p:stCondLst>
                                        </p:cTn>
                                        <p:tgtEl>
                                          <p:spTgt spid="3103"/>
                                        </p:tgtEl>
                                        <p:attrNameLst>
                                          <p:attrName>style.visibility</p:attrName>
                                        </p:attrNameLst>
                                      </p:cBhvr>
                                      <p:to>
                                        <p:strVal val="visible"/>
                                      </p:to>
                                    </p:set>
                                    <p:anim by="(-#ppt_w*2)" calcmode="lin" valueType="num">
                                      <p:cBhvr rctx="PPT">
                                        <p:cTn id="41" dur="500" autoRev="1" fill="hold">
                                          <p:stCondLst>
                                            <p:cond delay="0"/>
                                          </p:stCondLst>
                                        </p:cTn>
                                        <p:tgtEl>
                                          <p:spTgt spid="3103"/>
                                        </p:tgtEl>
                                        <p:attrNameLst>
                                          <p:attrName>ppt_w</p:attrName>
                                        </p:attrNameLst>
                                      </p:cBhvr>
                                    </p:anim>
                                    <p:anim by="(#ppt_w*0.50)" calcmode="lin" valueType="num">
                                      <p:cBhvr>
                                        <p:cTn id="42" dur="500" decel="50000" autoRev="1" fill="hold">
                                          <p:stCondLst>
                                            <p:cond delay="0"/>
                                          </p:stCondLst>
                                        </p:cTn>
                                        <p:tgtEl>
                                          <p:spTgt spid="3103"/>
                                        </p:tgtEl>
                                        <p:attrNameLst>
                                          <p:attrName>ppt_x</p:attrName>
                                        </p:attrNameLst>
                                      </p:cBhvr>
                                    </p:anim>
                                    <p:anim from="(-#ppt_h/2)" to="(#ppt_y)" calcmode="lin" valueType="num">
                                      <p:cBhvr>
                                        <p:cTn id="43" dur="1000" fill="hold">
                                          <p:stCondLst>
                                            <p:cond delay="0"/>
                                          </p:stCondLst>
                                        </p:cTn>
                                        <p:tgtEl>
                                          <p:spTgt spid="3103"/>
                                        </p:tgtEl>
                                        <p:attrNameLst>
                                          <p:attrName>ppt_y</p:attrName>
                                        </p:attrNameLst>
                                      </p:cBhvr>
                                    </p:anim>
                                    <p:animRot by="21600000">
                                      <p:cBhvr>
                                        <p:cTn id="44" dur="1000" fill="hold">
                                          <p:stCondLst>
                                            <p:cond delay="0"/>
                                          </p:stCondLst>
                                        </p:cTn>
                                        <p:tgtEl>
                                          <p:spTgt spid="3103"/>
                                        </p:tgtEl>
                                        <p:attrNameLst>
                                          <p:attrName>r</p:attrName>
                                        </p:attrNameLst>
                                      </p:cBhvr>
                                    </p:animRot>
                                  </p:childTnLst>
                                </p:cTn>
                              </p:par>
                              <p:par>
                                <p:cTn id="45" presetID="56" presetClass="entr" presetSubtype="0" fill="hold" grpId="0" nodeType="withEffect">
                                  <p:stCondLst>
                                    <p:cond delay="0"/>
                                  </p:stCondLst>
                                  <p:iterate type="lt">
                                    <p:tmPct val="10000"/>
                                  </p:iterate>
                                  <p:childTnLst>
                                    <p:set>
                                      <p:cBhvr>
                                        <p:cTn id="46" dur="1" fill="hold">
                                          <p:stCondLst>
                                            <p:cond delay="0"/>
                                          </p:stCondLst>
                                        </p:cTn>
                                        <p:tgtEl>
                                          <p:spTgt spid="4218"/>
                                        </p:tgtEl>
                                        <p:attrNameLst>
                                          <p:attrName>style.visibility</p:attrName>
                                        </p:attrNameLst>
                                      </p:cBhvr>
                                      <p:to>
                                        <p:strVal val="visible"/>
                                      </p:to>
                                    </p:set>
                                    <p:anim by="(-#ppt_w*2)" calcmode="lin" valueType="num">
                                      <p:cBhvr rctx="PPT">
                                        <p:cTn id="47" dur="500" autoRev="1" fill="hold">
                                          <p:stCondLst>
                                            <p:cond delay="0"/>
                                          </p:stCondLst>
                                        </p:cTn>
                                        <p:tgtEl>
                                          <p:spTgt spid="4218"/>
                                        </p:tgtEl>
                                        <p:attrNameLst>
                                          <p:attrName>ppt_w</p:attrName>
                                        </p:attrNameLst>
                                      </p:cBhvr>
                                    </p:anim>
                                    <p:anim by="(#ppt_w*0.50)" calcmode="lin" valueType="num">
                                      <p:cBhvr>
                                        <p:cTn id="48" dur="500" decel="50000" autoRev="1" fill="hold">
                                          <p:stCondLst>
                                            <p:cond delay="0"/>
                                          </p:stCondLst>
                                        </p:cTn>
                                        <p:tgtEl>
                                          <p:spTgt spid="4218"/>
                                        </p:tgtEl>
                                        <p:attrNameLst>
                                          <p:attrName>ppt_x</p:attrName>
                                        </p:attrNameLst>
                                      </p:cBhvr>
                                    </p:anim>
                                    <p:anim from="(-#ppt_h/2)" to="(#ppt_y)" calcmode="lin" valueType="num">
                                      <p:cBhvr>
                                        <p:cTn id="49" dur="1000" fill="hold">
                                          <p:stCondLst>
                                            <p:cond delay="0"/>
                                          </p:stCondLst>
                                        </p:cTn>
                                        <p:tgtEl>
                                          <p:spTgt spid="4218"/>
                                        </p:tgtEl>
                                        <p:attrNameLst>
                                          <p:attrName>ppt_y</p:attrName>
                                        </p:attrNameLst>
                                      </p:cBhvr>
                                    </p:anim>
                                    <p:animRot by="21600000">
                                      <p:cBhvr>
                                        <p:cTn id="50" dur="1000" fill="hold">
                                          <p:stCondLst>
                                            <p:cond delay="0"/>
                                          </p:stCondLst>
                                        </p:cTn>
                                        <p:tgtEl>
                                          <p:spTgt spid="4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p:bldP spid="2050" grpId="0"/>
      <p:bldP spid="3103" grpId="0"/>
      <p:bldP spid="4218" grpId="0"/>
      <p:bldP spid="5271" grpId="0"/>
      <p:bldP spid="6385" grpId="0"/>
      <p:bldP spid="7437" grpId="0"/>
      <p:bldP spid="85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706560"/>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rot="2400000">
            <a:off x="10070966" y="4160966"/>
            <a:ext cx="4242066" cy="4242066"/>
          </a:xfrm>
          <a:prstGeom prst="rect">
            <a:avLst/>
          </a:prstGeom>
        </p:spPr>
      </p:pic>
      <p:pic>
        <p:nvPicPr>
          <p:cNvPr id="1410" name="Picture" descr="Picture"/>
          <p:cNvPicPr>
            <a:picLocks noChangeAspect="1"/>
          </p:cNvPicPr>
          <p:nvPr/>
        </p:nvPicPr>
        <p:blipFill>
          <a:blip r:embed="rId5" cstate="print">
            <a:alphaModFix/>
          </a:blip>
          <a:stretch>
            <a:fillRect/>
          </a:stretch>
        </p:blipFill>
        <p:spPr>
          <a:xfrm>
            <a:off x="8469761" y="2559761"/>
            <a:ext cx="7444476" cy="7444476"/>
          </a:xfrm>
          <a:prstGeom prst="rect">
            <a:avLst/>
          </a:prstGeom>
        </p:spPr>
      </p:pic>
      <p:pic>
        <p:nvPicPr>
          <p:cNvPr id="1878" name="Picture" descr="Picture"/>
          <p:cNvPicPr>
            <a:picLocks noChangeAspect="1"/>
          </p:cNvPicPr>
          <p:nvPr/>
        </p:nvPicPr>
        <p:blipFill>
          <a:blip r:embed="rId6" cstate="print">
            <a:alphaModFix/>
          </a:blip>
          <a:stretch>
            <a:fillRect/>
          </a:stretch>
        </p:blipFill>
        <p:spPr>
          <a:xfrm>
            <a:off x="8469761" y="3293820"/>
            <a:ext cx="1377333" cy="1377333"/>
          </a:xfrm>
          <a:prstGeom prst="rect">
            <a:avLst/>
          </a:prstGeom>
        </p:spPr>
      </p:pic>
      <p:pic>
        <p:nvPicPr>
          <p:cNvPr id="2346" name="Picture" descr="Picture"/>
          <p:cNvPicPr>
            <a:picLocks noChangeAspect="1"/>
          </p:cNvPicPr>
          <p:nvPr/>
        </p:nvPicPr>
        <p:blipFill>
          <a:blip r:embed="rId7" cstate="print">
            <a:alphaModFix/>
          </a:blip>
          <a:stretch>
            <a:fillRect/>
          </a:stretch>
        </p:blipFill>
        <p:spPr>
          <a:xfrm>
            <a:off x="8469761" y="7845703"/>
            <a:ext cx="1424475" cy="1424475"/>
          </a:xfrm>
          <a:prstGeom prst="rect">
            <a:avLst/>
          </a:prstGeom>
        </p:spPr>
      </p:pic>
      <p:pic>
        <p:nvPicPr>
          <p:cNvPr id="2814" name="Picture" descr="Picture"/>
          <p:cNvPicPr>
            <a:picLocks noChangeAspect="1"/>
          </p:cNvPicPr>
          <p:nvPr/>
        </p:nvPicPr>
        <p:blipFill>
          <a:blip r:embed="rId8" cstate="print">
            <a:alphaModFix/>
          </a:blip>
          <a:stretch>
            <a:fillRect/>
          </a:stretch>
        </p:blipFill>
        <p:spPr>
          <a:xfrm>
            <a:off x="14487762" y="3293820"/>
            <a:ext cx="1426475" cy="1426475"/>
          </a:xfrm>
          <a:prstGeom prst="rect">
            <a:avLst/>
          </a:prstGeom>
        </p:spPr>
      </p:pic>
      <p:pic>
        <p:nvPicPr>
          <p:cNvPr id="3283" name="Picture" descr="Picture"/>
          <p:cNvPicPr>
            <a:picLocks noChangeAspect="1"/>
          </p:cNvPicPr>
          <p:nvPr/>
        </p:nvPicPr>
        <p:blipFill>
          <a:blip r:embed="rId9" cstate="print">
            <a:alphaModFix/>
          </a:blip>
          <a:stretch>
            <a:fillRect/>
          </a:stretch>
        </p:blipFill>
        <p:spPr>
          <a:xfrm>
            <a:off x="14528905" y="7845703"/>
            <a:ext cx="1385332" cy="1385332"/>
          </a:xfrm>
          <a:prstGeom prst="rect">
            <a:avLst/>
          </a:prstGeom>
        </p:spPr>
      </p:pic>
      <p:sp>
        <p:nvSpPr>
          <p:cNvPr id="3752" name="文本"/>
          <p:cNvSpPr>
            <a:spLocks noGrp="1"/>
          </p:cNvSpPr>
          <p:nvPr>
            <p:ph type="ctrTitle"/>
          </p:nvPr>
        </p:nvSpPr>
        <p:spPr>
          <a:xfrm>
            <a:off x="16534571" y="1999455"/>
            <a:ext cx="4498570" cy="1608192"/>
          </a:xfrm>
          <a:prstGeom prst="rect">
            <a:avLst/>
          </a:prstGeom>
        </p:spPr>
        <p:txBody>
          <a:bodyPr lIns="0" tIns="0" rIns="0" bIns="0">
            <a:noAutofit/>
          </a:bodyPr>
          <a:lstStyle/>
          <a:p>
            <a:pPr>
              <a:lnSpc>
                <a:spcPts val="6000"/>
              </a:lnSpc>
            </a:pPr>
            <a:r>
              <a:rPr kumimoji="1" lang="zh-CN" altLang="en-US" dirty="0" smtClean="0">
                <a:solidFill>
                  <a:srgbClr val="000000"/>
                </a:solidFill>
                <a:latin typeface="微软雅黑" panose="020B0503020204020204" pitchFamily="34" charset="-122"/>
                <a:ea typeface="微软雅黑" panose="020B0503020204020204" pitchFamily="34" charset="-122"/>
              </a:rPr>
              <a:t>开放域中文知识图谱：</a:t>
            </a:r>
            <a:r>
              <a:rPr kumimoji="1" lang="en-US" altLang="zh-CN" dirty="0" smtClean="0">
                <a:solidFill>
                  <a:srgbClr val="000000"/>
                </a:solidFill>
                <a:latin typeface="微软雅黑" panose="020B0503020204020204" pitchFamily="34" charset="-122"/>
                <a:ea typeface="微软雅黑" panose="020B0503020204020204" pitchFamily="34" charset="-122"/>
              </a:rPr>
              <a:t>《</a:t>
            </a:r>
            <a:r>
              <a:rPr kumimoji="1" lang="zh-CN" altLang="en-US" dirty="0" smtClean="0">
                <a:solidFill>
                  <a:srgbClr val="000000"/>
                </a:solidFill>
                <a:latin typeface="微软雅黑" panose="020B0503020204020204" pitchFamily="34" charset="-122"/>
                <a:ea typeface="微软雅黑" panose="020B0503020204020204" pitchFamily="34" charset="-122"/>
              </a:rPr>
              <a:t>大词林</a:t>
            </a:r>
            <a:r>
              <a:rPr kumimoji="1" lang="en-US" altLang="zh-CN" dirty="0" smtClean="0">
                <a:solidFill>
                  <a:srgbClr val="000000"/>
                </a:solidFill>
                <a:latin typeface="微软雅黑" panose="020B0503020204020204" pitchFamily="34" charset="-122"/>
                <a:ea typeface="微软雅黑" panose="020B0503020204020204" pitchFamily="34" charset="-122"/>
              </a:rPr>
              <a: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4866" name="文本"/>
          <p:cNvSpPr>
            <a:spLocks noGrp="1"/>
          </p:cNvSpPr>
          <p:nvPr>
            <p:ph type="ctrTitle"/>
          </p:nvPr>
        </p:nvSpPr>
        <p:spPr>
          <a:xfrm>
            <a:off x="16534571" y="4168297"/>
            <a:ext cx="5929998" cy="1212056"/>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《大词林》，由哈尔滨工业大学社会计算与信息检索研究中心推出，是一个自动构建的大规模开放域中文实体知识库。</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9195" name="文本"/>
          <p:cNvSpPr>
            <a:spLocks noGrp="1"/>
          </p:cNvSpPr>
          <p:nvPr>
            <p:ph type="ctrTitle"/>
          </p:nvPr>
        </p:nvSpPr>
        <p:spPr>
          <a:xfrm>
            <a:off x="2112992" y="8007289"/>
            <a:ext cx="6082965" cy="1212056"/>
          </a:xfrm>
          <a:prstGeom prst="rect">
            <a:avLst/>
          </a:prstGeom>
        </p:spPr>
        <p:txBody>
          <a:bodyPr lIns="0" tIns="0" rIns="0" bIns="0">
            <a:noAutofit/>
          </a:bodyPr>
          <a:lstStyle/>
          <a:p>
            <a:pPr>
              <a:lnSpc>
                <a:spcPts val="3600"/>
              </a:lnSpc>
            </a:pPr>
            <a:r>
              <a:rPr kumimoji="1" lang="zh-CN" altLang="en-US" sz="3200" dirty="0" smtClean="0">
                <a:solidFill>
                  <a:srgbClr val="000000"/>
                </a:solidFill>
                <a:latin typeface="微软雅黑" panose="020B0503020204020204" pitchFamily="34" charset="-122"/>
                <a:ea typeface="微软雅黑" panose="020B0503020204020204" pitchFamily="34" charset="-122"/>
              </a:rPr>
              <a:t>       除此之外</a:t>
            </a:r>
            <a:r>
              <a:rPr kumimoji="1" lang="zh-CN" altLang="en-US" sz="3200" dirty="0">
                <a:solidFill>
                  <a:srgbClr val="000000"/>
                </a:solidFill>
                <a:latin typeface="微软雅黑" panose="020B0503020204020204" pitchFamily="34" charset="-122"/>
                <a:ea typeface="微软雅黑" panose="020B0503020204020204" pitchFamily="34" charset="-122"/>
              </a:rPr>
              <a:t>，还有我们常见的百度百科人物关系图、饿了么高校恋爱</a:t>
            </a:r>
            <a:r>
              <a:rPr kumimoji="1" lang="en-US" altLang="zh-CN" sz="3200" dirty="0">
                <a:solidFill>
                  <a:srgbClr val="000000"/>
                </a:solidFill>
                <a:latin typeface="微软雅黑" panose="020B0503020204020204" pitchFamily="34" charset="-122"/>
                <a:ea typeface="微软雅黑" panose="020B0503020204020204" pitchFamily="34" charset="-122"/>
              </a:rPr>
              <a:t>CP</a:t>
            </a:r>
            <a:r>
              <a:rPr kumimoji="1" lang="zh-CN" altLang="en-US" sz="3200" dirty="0">
                <a:solidFill>
                  <a:srgbClr val="000000"/>
                </a:solidFill>
                <a:latin typeface="微软雅黑" panose="020B0503020204020204" pitchFamily="34" charset="-122"/>
                <a:ea typeface="微软雅黑" panose="020B0503020204020204" pitchFamily="34" charset="-122"/>
              </a:rPr>
              <a:t>地图等也运用了知识图谱的形式。</a:t>
            </a:r>
            <a:endParaRPr kumimoji="1" lang="zh-CN" altLang="en-US" sz="3200" dirty="0">
              <a:solidFill>
                <a:srgbClr val="000000"/>
              </a:solidFill>
              <a:latin typeface="微软雅黑" panose="020B0503020204020204" pitchFamily="34" charset="-122"/>
              <a:ea typeface="微软雅黑" panose="020B0503020204020204" pitchFamily="34" charset="-122"/>
            </a:endParaRPr>
          </a:p>
        </p:txBody>
      </p:sp>
      <p:sp>
        <p:nvSpPr>
          <p:cNvPr id="10247" name="文本"/>
          <p:cNvSpPr>
            <a:spLocks noGrp="1"/>
          </p:cNvSpPr>
          <p:nvPr>
            <p:ph type="ctrTitle"/>
          </p:nvPr>
        </p:nvSpPr>
        <p:spPr>
          <a:xfrm>
            <a:off x="3477619" y="3297338"/>
            <a:ext cx="4498570" cy="624606"/>
          </a:xfrm>
          <a:prstGeom prst="rect">
            <a:avLst/>
          </a:prstGeom>
        </p:spPr>
        <p:txBody>
          <a:bodyPr lIns="0" tIns="0" rIns="0" bIns="0">
            <a:noAutofit/>
          </a:bodyPr>
          <a:lstStyle/>
          <a:p>
            <a:pPr algn="r">
              <a:lnSpc>
                <a:spcPts val="6000"/>
              </a:lnSpc>
            </a:pPr>
            <a:r>
              <a:rPr lang="en-US" altLang="zh-CN" dirty="0"/>
              <a:t>NLPIR </a:t>
            </a:r>
            <a:endParaRPr kumimoji="1" lang="zh-CN" altLang="en-US" sz="2000" dirty="0">
              <a:solidFill>
                <a:srgbClr val="000000"/>
              </a:solidFill>
            </a:endParaRPr>
          </a:p>
        </p:txBody>
      </p:sp>
      <p:sp>
        <p:nvSpPr>
          <p:cNvPr id="11361" name="文本"/>
          <p:cNvSpPr>
            <a:spLocks noGrp="1"/>
          </p:cNvSpPr>
          <p:nvPr>
            <p:ph type="ctrTitle"/>
          </p:nvPr>
        </p:nvSpPr>
        <p:spPr>
          <a:xfrm>
            <a:off x="1893413" y="4235893"/>
            <a:ext cx="6082858" cy="2948677"/>
          </a:xfrm>
          <a:prstGeom prst="rect">
            <a:avLst/>
          </a:prstGeom>
        </p:spPr>
        <p:txBody>
          <a:bodyPr lIns="0" tIns="0" rIns="0" bIns="0">
            <a:noAutofit/>
          </a:bodyPr>
          <a:lstStyle/>
          <a:p>
            <a:pPr>
              <a:lnSpc>
                <a:spcPts val="36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中科院</a:t>
            </a:r>
            <a:r>
              <a:rPr lang="zh-CN" altLang="zh-CN" sz="2400" dirty="0">
                <a:latin typeface="微软雅黑" panose="020B0503020204020204" pitchFamily="34" charset="-122"/>
                <a:ea typeface="微软雅黑" panose="020B0503020204020204" pitchFamily="34" charset="-122"/>
              </a:rPr>
              <a:t>计算所研制的中文词法分析系统，从</a:t>
            </a:r>
            <a:r>
              <a:rPr lang="en-US" altLang="zh-CN" sz="2400" dirty="0">
                <a:latin typeface="微软雅黑" panose="020B0503020204020204" pitchFamily="34" charset="-122"/>
                <a:ea typeface="微软雅黑" panose="020B0503020204020204" pitchFamily="34" charset="-122"/>
              </a:rPr>
              <a:t>2009</a:t>
            </a:r>
            <a:r>
              <a:rPr lang="zh-CN" altLang="zh-CN" sz="2400" dirty="0">
                <a:latin typeface="微软雅黑" panose="020B0503020204020204" pitchFamily="34" charset="-122"/>
                <a:ea typeface="微软雅黑" panose="020B0503020204020204" pitchFamily="34" charset="-122"/>
              </a:rPr>
              <a:t>年调整命名为</a:t>
            </a:r>
            <a:r>
              <a:rPr lang="en-US" altLang="zh-CN" sz="2400" dirty="0">
                <a:latin typeface="微软雅黑" panose="020B0503020204020204" pitchFamily="34" charset="-122"/>
                <a:ea typeface="微软雅黑" panose="020B0503020204020204" pitchFamily="34" charset="-122"/>
              </a:rPr>
              <a:t>NLPIR</a:t>
            </a:r>
            <a:r>
              <a:rPr lang="zh-CN" altLang="zh-CN" sz="2400" dirty="0">
                <a:latin typeface="微软雅黑" panose="020B0503020204020204" pitchFamily="34" charset="-122"/>
                <a:ea typeface="微软雅黑" panose="020B0503020204020204" pitchFamily="34" charset="-122"/>
              </a:rPr>
              <a:t>分词系统。</a:t>
            </a:r>
            <a:r>
              <a:rPr lang="en-US" altLang="zh-CN" sz="2400" dirty="0">
                <a:latin typeface="微软雅黑" panose="020B0503020204020204" pitchFamily="34" charset="-122"/>
                <a:ea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主要功能包括：中文分词、词频统计、词性标注、命名实体识别、新词识别、新增微博分词与关键词提取功能</a:t>
            </a:r>
            <a:br>
              <a:rPr lang="zh-CN" altLang="zh-CN" sz="2400" dirty="0">
                <a:latin typeface="微软雅黑" panose="020B0503020204020204" pitchFamily="34" charset="-122"/>
                <a:ea typeface="微软雅黑" panose="020B0503020204020204" pitchFamily="34" charset="-122"/>
              </a:rPr>
            </a:b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0"/>
          <a:stretch>
            <a:fillRect/>
          </a:stretch>
        </p:blipFill>
        <p:spPr>
          <a:xfrm>
            <a:off x="17212018" y="6787771"/>
            <a:ext cx="5759949" cy="51140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heel(1)">
                                      <p:cBhvr>
                                        <p:cTn id="7" dur="2000"/>
                                        <p:tgtEl>
                                          <p:spTgt spid="102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361"/>
                                        </p:tgtEl>
                                        <p:attrNameLst>
                                          <p:attrName>style.visibility</p:attrName>
                                        </p:attrNameLst>
                                      </p:cBhvr>
                                      <p:to>
                                        <p:strVal val="visible"/>
                                      </p:to>
                                    </p:set>
                                    <p:animEffect transition="in" filter="wheel(1)">
                                      <p:cBhvr>
                                        <p:cTn id="10" dur="2000"/>
                                        <p:tgtEl>
                                          <p:spTgt spid="11361"/>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3752"/>
                                        </p:tgtEl>
                                        <p:attrNameLst>
                                          <p:attrName>style.visibility</p:attrName>
                                        </p:attrNameLst>
                                      </p:cBhvr>
                                      <p:to>
                                        <p:strVal val="visible"/>
                                      </p:to>
                                    </p:set>
                                    <p:anim calcmode="lin" valueType="num">
                                      <p:cBhvr>
                                        <p:cTn id="15" dur="500" fill="hold"/>
                                        <p:tgtEl>
                                          <p:spTgt spid="3752"/>
                                        </p:tgtEl>
                                        <p:attrNameLst>
                                          <p:attrName>ppt_w</p:attrName>
                                        </p:attrNameLst>
                                      </p:cBhvr>
                                      <p:tavLst>
                                        <p:tav tm="0">
                                          <p:val>
                                            <p:fltVal val="0"/>
                                          </p:val>
                                        </p:tav>
                                        <p:tav tm="100000">
                                          <p:val>
                                            <p:strVal val="#ppt_w"/>
                                          </p:val>
                                        </p:tav>
                                      </p:tavLst>
                                    </p:anim>
                                    <p:anim calcmode="lin" valueType="num">
                                      <p:cBhvr>
                                        <p:cTn id="16" dur="500" fill="hold"/>
                                        <p:tgtEl>
                                          <p:spTgt spid="375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866"/>
                                        </p:tgtEl>
                                        <p:attrNameLst>
                                          <p:attrName>style.visibility</p:attrName>
                                        </p:attrNameLst>
                                      </p:cBhvr>
                                      <p:to>
                                        <p:strVal val="visible"/>
                                      </p:to>
                                    </p:set>
                                    <p:anim calcmode="lin" valueType="num">
                                      <p:cBhvr>
                                        <p:cTn id="19" dur="500" fill="hold"/>
                                        <p:tgtEl>
                                          <p:spTgt spid="4866"/>
                                        </p:tgtEl>
                                        <p:attrNameLst>
                                          <p:attrName>ppt_w</p:attrName>
                                        </p:attrNameLst>
                                      </p:cBhvr>
                                      <p:tavLst>
                                        <p:tav tm="0">
                                          <p:val>
                                            <p:fltVal val="0"/>
                                          </p:val>
                                        </p:tav>
                                        <p:tav tm="100000">
                                          <p:val>
                                            <p:strVal val="#ppt_w"/>
                                          </p:val>
                                        </p:tav>
                                      </p:tavLst>
                                    </p:anim>
                                    <p:anim calcmode="lin" valueType="num">
                                      <p:cBhvr>
                                        <p:cTn id="20" dur="500" fill="hold"/>
                                        <p:tgtEl>
                                          <p:spTgt spid="486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nodeType="clickEffect">
                                  <p:stCondLst>
                                    <p:cond delay="0"/>
                                  </p:stCondLst>
                                  <p:childTnLst>
                                    <p:animRot by="120000">
                                      <p:cBhvr>
                                        <p:cTn id="28" dur="100" fill="hold">
                                          <p:stCondLst>
                                            <p:cond delay="0"/>
                                          </p:stCondLst>
                                        </p:cTn>
                                        <p:tgtEl>
                                          <p:spTgt spid="3"/>
                                        </p:tgtEl>
                                        <p:attrNameLst>
                                          <p:attrName>r</p:attrName>
                                        </p:attrNameLst>
                                      </p:cBhvr>
                                    </p:animRot>
                                    <p:animRot by="-240000">
                                      <p:cBhvr>
                                        <p:cTn id="29" dur="200" fill="hold">
                                          <p:stCondLst>
                                            <p:cond delay="200"/>
                                          </p:stCondLst>
                                        </p:cTn>
                                        <p:tgtEl>
                                          <p:spTgt spid="3"/>
                                        </p:tgtEl>
                                        <p:attrNameLst>
                                          <p:attrName>r</p:attrName>
                                        </p:attrNameLst>
                                      </p:cBhvr>
                                    </p:animRot>
                                    <p:animRot by="240000">
                                      <p:cBhvr>
                                        <p:cTn id="30" dur="200" fill="hold">
                                          <p:stCondLst>
                                            <p:cond delay="400"/>
                                          </p:stCondLst>
                                        </p:cTn>
                                        <p:tgtEl>
                                          <p:spTgt spid="3"/>
                                        </p:tgtEl>
                                        <p:attrNameLst>
                                          <p:attrName>r</p:attrName>
                                        </p:attrNameLst>
                                      </p:cBhvr>
                                    </p:animRot>
                                    <p:animRot by="-240000">
                                      <p:cBhvr>
                                        <p:cTn id="31" dur="200" fill="hold">
                                          <p:stCondLst>
                                            <p:cond delay="600"/>
                                          </p:stCondLst>
                                        </p:cTn>
                                        <p:tgtEl>
                                          <p:spTgt spid="3"/>
                                        </p:tgtEl>
                                        <p:attrNameLst>
                                          <p:attrName>r</p:attrName>
                                        </p:attrNameLst>
                                      </p:cBhvr>
                                    </p:animRot>
                                    <p:animRot by="120000">
                                      <p:cBhvr>
                                        <p:cTn id="3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2" grpId="0"/>
      <p:bldP spid="4866" grpId="0"/>
      <p:bldP spid="9195" grpId="0"/>
      <p:bldP spid="10247" grpId="0"/>
      <p:bldP spid="113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smtClean="0">
                <a:solidFill>
                  <a:srgbClr val="FFFFFF">
                    <a:alpha val="100000"/>
                  </a:srgbClr>
                </a:solidFill>
                <a:latin typeface="BlackOpsOne-Regular" charset="-122"/>
                <a:ea typeface="BlackOpsOne-Regular" charset="-122"/>
                <a:cs typeface="BlackOpsOne-Regular" charset="-122"/>
              </a:rPr>
              <a:t>5</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4640152" cy="1126113"/>
          </a:xfrm>
          <a:prstGeom prst="rect">
            <a:avLst/>
          </a:prstGeom>
        </p:spPr>
        <p:txBody>
          <a:bodyPr lIns="0" tIns="0" rIns="0" bIns="0">
            <a:noAutofit/>
          </a:bodyPr>
          <a:lstStyle/>
          <a:p>
            <a:pPr algn="l">
              <a:lnSpc>
                <a:spcPts val="10800"/>
              </a:lnSpc>
            </a:pPr>
            <a:r>
              <a:rPr kumimoji="1" lang="zh-CN" altLang="en-US" sz="8000" dirty="0" smtClean="0">
                <a:solidFill>
                  <a:schemeClr val="bg1"/>
                </a:solidFill>
                <a:latin typeface="微软雅黑" panose="020B0503020204020204" pitchFamily="34" charset="-122"/>
                <a:ea typeface="微软雅黑" panose="020B0503020204020204" pitchFamily="34" charset="-122"/>
              </a:rPr>
              <a:t>产品服务</a:t>
            </a:r>
            <a:endParaRPr kumimoji="1"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gn="l">
              <a:lnSpc>
                <a:spcPts val="5331"/>
              </a:lnSpc>
            </a:pPr>
            <a:r>
              <a:rPr lang="zh-CN" altLang="en-US" sz="4442" b="0" i="0" u="none" spc="0" dirty="0">
                <a:solidFill>
                  <a:srgbClr val="FAA041">
                    <a:alpha val="100000"/>
                  </a:srgbClr>
                </a:solidFill>
                <a:latin typeface="Cinzel-Bold" charset="-122"/>
                <a:ea typeface="Cinzel-Bold" charset="-122"/>
                <a:cs typeface="Cinzel-Bold" charset="-122"/>
              </a:rPr>
              <a:t>Product </a:t>
            </a:r>
            <a:r>
              <a:rPr lang="en-US" altLang="zh-CN" sz="4442" b="0" i="0" u="none" spc="0" dirty="0" smtClean="0">
                <a:solidFill>
                  <a:srgbClr val="FAA041">
                    <a:alpha val="100000"/>
                  </a:srgbClr>
                </a:solidFill>
                <a:latin typeface="Cinzel-Bold" charset="-122"/>
                <a:ea typeface="Cinzel-Bold" charset="-122"/>
                <a:cs typeface="Cinzel-Bold" charset="-122"/>
              </a:rPr>
              <a:t>service.</a:t>
            </a:r>
            <a:endParaRPr kumimoji="1"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9828171" y="2104236"/>
            <a:ext cx="4727656" cy="10254352"/>
          </a:xfrm>
          <a:prstGeom prst="rect">
            <a:avLst/>
          </a:prstGeom>
        </p:spPr>
      </p:pic>
      <p:pic>
        <p:nvPicPr>
          <p:cNvPr id="4" name="图片 3"/>
          <p:cNvPicPr>
            <a:picLocks noChangeAspect="1"/>
          </p:cNvPicPr>
          <p:nvPr/>
        </p:nvPicPr>
        <p:blipFill>
          <a:blip r:embed="rId5"/>
          <a:stretch>
            <a:fillRect/>
          </a:stretch>
        </p:blipFill>
        <p:spPr>
          <a:xfrm>
            <a:off x="13861466" y="4572001"/>
            <a:ext cx="3573701" cy="1459262"/>
          </a:xfrm>
          <a:prstGeom prst="rect">
            <a:avLst/>
          </a:prstGeom>
        </p:spPr>
      </p:pic>
      <p:pic>
        <p:nvPicPr>
          <p:cNvPr id="5" name="图片 4"/>
          <p:cNvPicPr>
            <a:picLocks noChangeAspect="1"/>
          </p:cNvPicPr>
          <p:nvPr/>
        </p:nvPicPr>
        <p:blipFill>
          <a:blip r:embed="rId6"/>
          <a:stretch>
            <a:fillRect/>
          </a:stretch>
        </p:blipFill>
        <p:spPr>
          <a:xfrm>
            <a:off x="17389101" y="2104236"/>
            <a:ext cx="4733631" cy="10254352"/>
          </a:xfrm>
          <a:prstGeom prst="rect">
            <a:avLst/>
          </a:prstGeom>
        </p:spPr>
      </p:pic>
      <p:sp>
        <p:nvSpPr>
          <p:cNvPr id="6" name="文本框 5"/>
          <p:cNvSpPr txBox="1"/>
          <p:nvPr/>
        </p:nvSpPr>
        <p:spPr>
          <a:xfrm>
            <a:off x="1695450" y="2895600"/>
            <a:ext cx="7924800" cy="7540526"/>
          </a:xfrm>
          <a:prstGeom prst="rect">
            <a:avLst/>
          </a:prstGeom>
          <a:noFill/>
        </p:spPr>
        <p:txBody>
          <a:bodyPr wrap="square" rtlCol="0">
            <a:spAutoFit/>
          </a:bodyPr>
          <a:lstStyle/>
          <a:p>
            <a:r>
              <a:rPr lang="zh-CN" altLang="en-US" sz="4400" dirty="0" smtClean="0">
                <a:latin typeface="微软雅黑" panose="020B0503020204020204" pitchFamily="34" charset="-122"/>
                <a:ea typeface="微软雅黑" panose="020B0503020204020204" pitchFamily="34" charset="-122"/>
              </a:rPr>
              <a:t>       该</a:t>
            </a:r>
            <a:r>
              <a:rPr lang="zh-CN" altLang="en-US" sz="4400" dirty="0">
                <a:latin typeface="微软雅黑" panose="020B0503020204020204" pitchFamily="34" charset="-122"/>
                <a:ea typeface="微软雅黑" panose="020B0503020204020204" pitchFamily="34" charset="-122"/>
              </a:rPr>
              <a:t>平台的主要界面是一个知识图谱，内容由百度</a:t>
            </a:r>
            <a:r>
              <a:rPr lang="en-US" altLang="zh-CN" sz="4400" dirty="0">
                <a:latin typeface="微软雅黑" panose="020B0503020204020204" pitchFamily="34" charset="-122"/>
                <a:ea typeface="微软雅黑" panose="020B0503020204020204" pitchFamily="34" charset="-122"/>
              </a:rPr>
              <a:t>API</a:t>
            </a:r>
            <a:r>
              <a:rPr lang="zh-CN" altLang="en-US" sz="4400" dirty="0">
                <a:latin typeface="微软雅黑" panose="020B0503020204020204" pitchFamily="34" charset="-122"/>
                <a:ea typeface="微软雅黑" panose="020B0503020204020204" pitchFamily="34" charset="-122"/>
              </a:rPr>
              <a:t>接入，用户可以跟随知识图谱的线路学习。学习一段时间后，平台将会针对用户生成一个个性化词云，用于总结所学内容。在传统的课堂中进行应用时，知识图谱将随老师的讲解而展开（具体展开三级：上一级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当前级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下一级）。从而避免了传统课堂知识结构混乱的情况。</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4" name="图片 3"/>
          <p:cNvPicPr>
            <a:picLocks noChangeAspect="1"/>
          </p:cNvPicPr>
          <p:nvPr/>
        </p:nvPicPr>
        <p:blipFill>
          <a:blip r:embed="rId4"/>
          <a:stretch>
            <a:fillRect/>
          </a:stretch>
        </p:blipFill>
        <p:spPr>
          <a:xfrm>
            <a:off x="2190751" y="876299"/>
            <a:ext cx="5981700" cy="11963400"/>
          </a:xfrm>
          <a:prstGeom prst="rect">
            <a:avLst/>
          </a:prstGeom>
        </p:spPr>
      </p:pic>
      <p:pic>
        <p:nvPicPr>
          <p:cNvPr id="6" name="图片 5"/>
          <p:cNvPicPr>
            <a:picLocks noChangeAspect="1"/>
          </p:cNvPicPr>
          <p:nvPr/>
        </p:nvPicPr>
        <p:blipFill>
          <a:blip r:embed="rId5"/>
          <a:stretch>
            <a:fillRect/>
          </a:stretch>
        </p:blipFill>
        <p:spPr>
          <a:xfrm>
            <a:off x="14823572" y="1663758"/>
            <a:ext cx="8681456" cy="10388484"/>
          </a:xfrm>
          <a:prstGeom prst="rect">
            <a:avLst/>
          </a:prstGeom>
        </p:spPr>
      </p:pic>
      <p:sp>
        <p:nvSpPr>
          <p:cNvPr id="7" name="文本框 6"/>
          <p:cNvSpPr txBox="1"/>
          <p:nvPr/>
        </p:nvSpPr>
        <p:spPr>
          <a:xfrm>
            <a:off x="9737928" y="1781445"/>
            <a:ext cx="3570208" cy="9372600"/>
          </a:xfrm>
          <a:prstGeom prst="rect">
            <a:avLst/>
          </a:prstGeom>
          <a:noFill/>
        </p:spPr>
        <p:txBody>
          <a:bodyPr vert="eaVert" wrap="square" rtlCol="0">
            <a:spAutoFit/>
          </a:bodyPr>
          <a:lstStyle/>
          <a:p>
            <a:r>
              <a:rPr lang="zh-CN" altLang="en-US" sz="4400" dirty="0" smtClean="0">
                <a:latin typeface="微软雅黑" panose="020B0503020204020204" pitchFamily="34" charset="-122"/>
                <a:ea typeface="微软雅黑" panose="020B0503020204020204" pitchFamily="34" charset="-122"/>
              </a:rPr>
              <a:t>        与此同时</a:t>
            </a:r>
            <a:r>
              <a:rPr lang="zh-CN" altLang="en-US" sz="4400" dirty="0">
                <a:latin typeface="微软雅黑" panose="020B0503020204020204" pitchFamily="34" charset="-122"/>
                <a:ea typeface="微软雅黑" panose="020B0503020204020204" pitchFamily="34" charset="-122"/>
              </a:rPr>
              <a:t>，老师可以通过学生在该平台上进行的投票及反馈实时跟踪学生学习进度及学习情况。在课下时，学生可以通过上节课中选取的重要词汇组成的词云来回顾课堂内容</a:t>
            </a:r>
            <a:r>
              <a:rPr lang="zh-CN" altLang="en-US" dirty="0"/>
              <a: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455801"/>
            <a:ext cx="23054526" cy="12638780"/>
          </a:xfrm>
          <a:prstGeom prst="rect">
            <a:avLst/>
          </a:prstGeom>
        </p:spPr>
      </p:pic>
      <p:pic>
        <p:nvPicPr>
          <p:cNvPr id="3" name="图片 2"/>
          <p:cNvPicPr>
            <a:picLocks noChangeAspect="1"/>
          </p:cNvPicPr>
          <p:nvPr/>
        </p:nvPicPr>
        <p:blipFill>
          <a:blip r:embed="rId4"/>
          <a:stretch>
            <a:fillRect/>
          </a:stretch>
        </p:blipFill>
        <p:spPr>
          <a:xfrm>
            <a:off x="1717221" y="1093514"/>
            <a:ext cx="5310480" cy="11528970"/>
          </a:xfrm>
          <a:prstGeom prst="rect">
            <a:avLst/>
          </a:prstGeom>
        </p:spPr>
      </p:pic>
      <p:pic>
        <p:nvPicPr>
          <p:cNvPr id="4" name="图片 3"/>
          <p:cNvPicPr>
            <a:picLocks noChangeAspect="1"/>
          </p:cNvPicPr>
          <p:nvPr/>
        </p:nvPicPr>
        <p:blipFill>
          <a:blip r:embed="rId5"/>
          <a:stretch>
            <a:fillRect/>
          </a:stretch>
        </p:blipFill>
        <p:spPr>
          <a:xfrm>
            <a:off x="9317078" y="1093514"/>
            <a:ext cx="5322095" cy="11528970"/>
          </a:xfrm>
          <a:prstGeom prst="rect">
            <a:avLst/>
          </a:prstGeom>
        </p:spPr>
      </p:pic>
      <p:pic>
        <p:nvPicPr>
          <p:cNvPr id="5" name="图片 4"/>
          <p:cNvPicPr>
            <a:picLocks noChangeAspect="1"/>
          </p:cNvPicPr>
          <p:nvPr/>
        </p:nvPicPr>
        <p:blipFill>
          <a:blip r:embed="rId6"/>
          <a:stretch>
            <a:fillRect/>
          </a:stretch>
        </p:blipFill>
        <p:spPr>
          <a:xfrm>
            <a:off x="5867400" y="3723971"/>
            <a:ext cx="4400550" cy="311705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3787" y="727578"/>
            <a:ext cx="8306914" cy="4606422"/>
          </a:xfrm>
          <a:prstGeom prst="rect">
            <a:avLst/>
          </a:prstGeom>
        </p:spPr>
      </p:pic>
      <p:sp>
        <p:nvSpPr>
          <p:cNvPr id="9" name="文本框 8"/>
          <p:cNvSpPr txBox="1"/>
          <p:nvPr/>
        </p:nvSpPr>
        <p:spPr>
          <a:xfrm>
            <a:off x="15354300" y="6372493"/>
            <a:ext cx="7562850" cy="4832092"/>
          </a:xfrm>
          <a:prstGeom prst="rect">
            <a:avLst/>
          </a:prstGeom>
          <a:noFill/>
        </p:spPr>
        <p:txBody>
          <a:bodyPr wrap="square" rtlCol="0">
            <a:spAutoFit/>
          </a:bodyPr>
          <a:lstStyle/>
          <a:p>
            <a:r>
              <a:rPr lang="zh-CN" altLang="en-US" sz="4400" dirty="0" smtClean="0">
                <a:latin typeface="微软雅黑" panose="020B0503020204020204" pitchFamily="34" charset="-122"/>
                <a:ea typeface="微软雅黑" panose="020B0503020204020204" pitchFamily="34" charset="-122"/>
              </a:rPr>
              <a:t>       当</a:t>
            </a:r>
            <a:r>
              <a:rPr lang="zh-CN" altLang="en-US" sz="4400" dirty="0">
                <a:latin typeface="微软雅黑" panose="020B0503020204020204" pitchFamily="34" charset="-122"/>
                <a:ea typeface="微软雅黑" panose="020B0503020204020204" pitchFamily="34" charset="-122"/>
              </a:rPr>
              <a:t>用户在”通用“界面中搜索“桥梁支撑”时，展开的图谱将有“讲解视频”、”具体且多样的工图展示“、“购物链接”、“相关文献”以及计算器等实用工具，于此同时，用户也可以自己设定所需内容。</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anim calcmode="lin" valueType="num">
                                      <p:cBhvr>
                                        <p:cTn id="22" dur="2000" fill="hold"/>
                                        <p:tgtEl>
                                          <p:spTgt spid="4"/>
                                        </p:tgtEl>
                                        <p:attrNameLst>
                                          <p:attrName>ppt_w</p:attrName>
                                        </p:attrNameLst>
                                      </p:cBhvr>
                                      <p:tavLst>
                                        <p:tav tm="0" fmla="#ppt_w*sin(2.5*pi*$)">
                                          <p:val>
                                            <p:fltVal val="0"/>
                                          </p:val>
                                        </p:tav>
                                        <p:tav tm="100000">
                                          <p:val>
                                            <p:fltVal val="1"/>
                                          </p:val>
                                        </p:tav>
                                      </p:tavLst>
                                    </p:anim>
                                    <p:anim calcmode="lin" valueType="num">
                                      <p:cBhvr>
                                        <p:cTn id="2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3"/>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9"/>
                                        </p:tgtEl>
                                        <p:attrNameLst>
                                          <p:attrName>ppt_y</p:attrName>
                                        </p:attrNameLst>
                                      </p:cBhvr>
                                      <p:tavLst>
                                        <p:tav tm="0">
                                          <p:val>
                                            <p:strVal val="#ppt_y"/>
                                          </p:val>
                                        </p:tav>
                                        <p:tav tm="100000">
                                          <p:val>
                                            <p:strVal val="#ppt_y"/>
                                          </p:val>
                                        </p:tav>
                                      </p:tavLst>
                                    </p:anim>
                                    <p:anim calcmode="lin" valueType="num">
                                      <p:cBhvr>
                                        <p:cTn id="3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53153" y="-1418724"/>
            <a:ext cx="24533427" cy="16448548"/>
          </a:xfrm>
          <a:prstGeom prst="rect">
            <a:avLst/>
          </a:prstGeom>
        </p:spPr>
      </p:pic>
      <p:pic>
        <p:nvPicPr>
          <p:cNvPr id="470" name="Picture" descr="Picture"/>
          <p:cNvPicPr>
            <a:picLocks noChangeAspect="1"/>
          </p:cNvPicPr>
          <p:nvPr/>
        </p:nvPicPr>
        <p:blipFill>
          <a:blip r:embed="rId3" cstate="print">
            <a:alphaModFix amt="19000"/>
          </a:blip>
          <a:stretch>
            <a:fillRect/>
          </a:stretch>
        </p:blipFill>
        <p:spPr>
          <a:xfrm>
            <a:off x="-78471" y="0"/>
            <a:ext cx="24384061" cy="13860977"/>
          </a:xfrm>
          <a:prstGeom prst="rect">
            <a:avLst/>
          </a:prstGeom>
        </p:spPr>
      </p:pic>
      <p:pic>
        <p:nvPicPr>
          <p:cNvPr id="926" name="Picture" descr="Picture"/>
          <p:cNvPicPr>
            <a:picLocks noChangeAspect="1"/>
          </p:cNvPicPr>
          <p:nvPr/>
        </p:nvPicPr>
        <p:blipFill>
          <a:blip r:embed="rId4" cstate="print">
            <a:alphaModFix/>
          </a:blip>
          <a:stretch>
            <a:fillRect/>
          </a:stretch>
        </p:blipFill>
        <p:spPr>
          <a:xfrm>
            <a:off x="494348" y="1223170"/>
            <a:ext cx="10164926" cy="10164926"/>
          </a:xfrm>
          <a:prstGeom prst="rect">
            <a:avLst/>
          </a:prstGeom>
        </p:spPr>
      </p:pic>
      <p:sp>
        <p:nvSpPr>
          <p:cNvPr id="1394" name="文本"/>
          <p:cNvSpPr>
            <a:spLocks noGrp="1"/>
          </p:cNvSpPr>
          <p:nvPr>
            <p:ph type="ctrTitle"/>
          </p:nvPr>
        </p:nvSpPr>
        <p:spPr>
          <a:xfrm>
            <a:off x="3906662" y="5589485"/>
            <a:ext cx="3340299" cy="1492994"/>
          </a:xfrm>
          <a:prstGeom prst="rect">
            <a:avLst/>
          </a:prstGeom>
        </p:spPr>
        <p:txBody>
          <a:bodyPr lIns="0" tIns="0" rIns="0" bIns="0">
            <a:noAutofit/>
          </a:bodyPr>
          <a:lstStyle/>
          <a:p>
            <a:pPr algn="ctr">
              <a:lnSpc>
                <a:spcPts val="15600"/>
              </a:lnSpc>
            </a:pPr>
            <a:r>
              <a:rPr lang="zh-CN" altLang="en-US" sz="13000" b="0" i="0" u="none" spc="0" dirty="0">
                <a:solidFill>
                  <a:srgbClr val="FFFFFF">
                    <a:alpha val="100000"/>
                  </a:srgbClr>
                </a:solidFill>
                <a:latin typeface="Microsoft YaHei" charset="-122"/>
                <a:ea typeface="Microsoft YaHei" charset="-122"/>
                <a:cs typeface="Microsoft YaHei" charset="-122"/>
              </a:rPr>
              <a:t>目录</a:t>
            </a:r>
            <a:endParaRPr kumimoji="1" lang="zh-CN" altLang="en-US" sz="2000" dirty="0">
              <a:solidFill>
                <a:srgbClr val="000000"/>
              </a:solidFill>
            </a:endParaRPr>
          </a:p>
        </p:txBody>
      </p:sp>
      <p:pic>
        <p:nvPicPr>
          <p:cNvPr id="2403" name="Picture" descr="Picture"/>
          <p:cNvPicPr>
            <a:picLocks noChangeAspect="1"/>
          </p:cNvPicPr>
          <p:nvPr/>
        </p:nvPicPr>
        <p:blipFill>
          <a:blip r:embed="rId4" cstate="print">
            <a:alphaModFix/>
          </a:blip>
          <a:stretch>
            <a:fillRect/>
          </a:stretch>
        </p:blipFill>
        <p:spPr>
          <a:xfrm>
            <a:off x="17154906" y="1620713"/>
            <a:ext cx="1441772" cy="1441772"/>
          </a:xfrm>
          <a:prstGeom prst="rect">
            <a:avLst/>
          </a:prstGeom>
        </p:spPr>
      </p:pic>
      <p:pic>
        <p:nvPicPr>
          <p:cNvPr id="2872" name="Picture" descr="Picture"/>
          <p:cNvPicPr>
            <a:picLocks noChangeAspect="1"/>
          </p:cNvPicPr>
          <p:nvPr/>
        </p:nvPicPr>
        <p:blipFill>
          <a:blip r:embed="rId4" cstate="print">
            <a:alphaModFix/>
          </a:blip>
          <a:stretch>
            <a:fillRect/>
          </a:stretch>
        </p:blipFill>
        <p:spPr>
          <a:xfrm rot="9300000">
            <a:off x="17154906" y="1653711"/>
            <a:ext cx="1441772" cy="1441772"/>
          </a:xfrm>
          <a:prstGeom prst="rect">
            <a:avLst/>
          </a:prstGeom>
        </p:spPr>
      </p:pic>
      <p:pic>
        <p:nvPicPr>
          <p:cNvPr id="3347" name="Picture" descr="Picture"/>
          <p:cNvPicPr>
            <a:picLocks noChangeAspect="1"/>
          </p:cNvPicPr>
          <p:nvPr/>
        </p:nvPicPr>
        <p:blipFill>
          <a:blip r:embed="rId4" cstate="print">
            <a:alphaModFix/>
          </a:blip>
          <a:stretch>
            <a:fillRect/>
          </a:stretch>
        </p:blipFill>
        <p:spPr>
          <a:xfrm>
            <a:off x="17097012" y="3867450"/>
            <a:ext cx="1441772" cy="1441772"/>
          </a:xfrm>
          <a:prstGeom prst="rect">
            <a:avLst/>
          </a:prstGeom>
        </p:spPr>
      </p:pic>
      <p:pic>
        <p:nvPicPr>
          <p:cNvPr id="3816" name="Picture" descr="Picture"/>
          <p:cNvPicPr>
            <a:picLocks noChangeAspect="1"/>
          </p:cNvPicPr>
          <p:nvPr/>
        </p:nvPicPr>
        <p:blipFill>
          <a:blip r:embed="rId4" cstate="print">
            <a:alphaModFix/>
          </a:blip>
          <a:stretch>
            <a:fillRect/>
          </a:stretch>
        </p:blipFill>
        <p:spPr>
          <a:xfrm rot="9300000">
            <a:off x="17154905" y="3910594"/>
            <a:ext cx="1441772" cy="1441772"/>
          </a:xfrm>
          <a:prstGeom prst="rect">
            <a:avLst/>
          </a:prstGeom>
        </p:spPr>
      </p:pic>
      <p:pic>
        <p:nvPicPr>
          <p:cNvPr id="4291" name="Picture" descr="Picture"/>
          <p:cNvPicPr>
            <a:picLocks noChangeAspect="1"/>
          </p:cNvPicPr>
          <p:nvPr/>
        </p:nvPicPr>
        <p:blipFill>
          <a:blip r:embed="rId4" cstate="print">
            <a:alphaModFix/>
          </a:blip>
          <a:stretch>
            <a:fillRect/>
          </a:stretch>
        </p:blipFill>
        <p:spPr>
          <a:xfrm>
            <a:off x="17077082" y="6061747"/>
            <a:ext cx="1441772" cy="1441772"/>
          </a:xfrm>
          <a:prstGeom prst="rect">
            <a:avLst/>
          </a:prstGeom>
        </p:spPr>
      </p:pic>
      <p:pic>
        <p:nvPicPr>
          <p:cNvPr id="4760" name="Picture" descr="Picture"/>
          <p:cNvPicPr>
            <a:picLocks noChangeAspect="1"/>
          </p:cNvPicPr>
          <p:nvPr/>
        </p:nvPicPr>
        <p:blipFill>
          <a:blip r:embed="rId4" cstate="print">
            <a:alphaModFix/>
          </a:blip>
          <a:stretch>
            <a:fillRect/>
          </a:stretch>
        </p:blipFill>
        <p:spPr>
          <a:xfrm rot="9300000">
            <a:off x="17097013" y="6066429"/>
            <a:ext cx="1441772" cy="1441772"/>
          </a:xfrm>
          <a:prstGeom prst="rect">
            <a:avLst/>
          </a:prstGeom>
        </p:spPr>
      </p:pic>
      <p:pic>
        <p:nvPicPr>
          <p:cNvPr id="5235" name="Picture" descr="Picture"/>
          <p:cNvPicPr>
            <a:picLocks noChangeAspect="1"/>
          </p:cNvPicPr>
          <p:nvPr/>
        </p:nvPicPr>
        <p:blipFill>
          <a:blip r:embed="rId4" cstate="print">
            <a:alphaModFix/>
          </a:blip>
          <a:stretch>
            <a:fillRect/>
          </a:stretch>
        </p:blipFill>
        <p:spPr>
          <a:xfrm>
            <a:off x="17059491" y="8313912"/>
            <a:ext cx="1441772" cy="1441772"/>
          </a:xfrm>
          <a:prstGeom prst="rect">
            <a:avLst/>
          </a:prstGeom>
        </p:spPr>
      </p:pic>
      <p:pic>
        <p:nvPicPr>
          <p:cNvPr id="5704" name="Picture" descr="Picture"/>
          <p:cNvPicPr>
            <a:picLocks noChangeAspect="1"/>
          </p:cNvPicPr>
          <p:nvPr/>
        </p:nvPicPr>
        <p:blipFill>
          <a:blip r:embed="rId4" cstate="print">
            <a:alphaModFix/>
          </a:blip>
          <a:stretch>
            <a:fillRect/>
          </a:stretch>
        </p:blipFill>
        <p:spPr>
          <a:xfrm rot="9300000">
            <a:off x="17077082" y="8333971"/>
            <a:ext cx="1441772" cy="1441772"/>
          </a:xfrm>
          <a:prstGeom prst="rect">
            <a:avLst/>
          </a:prstGeom>
        </p:spPr>
      </p:pic>
      <p:sp>
        <p:nvSpPr>
          <p:cNvPr id="6179" name="文本"/>
          <p:cNvSpPr>
            <a:spLocks noGrp="1"/>
          </p:cNvSpPr>
          <p:nvPr>
            <p:ph type="ctrTitle"/>
          </p:nvPr>
        </p:nvSpPr>
        <p:spPr>
          <a:xfrm>
            <a:off x="19021240" y="1807642"/>
            <a:ext cx="6405237" cy="978296"/>
          </a:xfrm>
          <a:prstGeom prst="rect">
            <a:avLst/>
          </a:prstGeom>
        </p:spPr>
        <p:txBody>
          <a:bodyPr lIns="0" tIns="0" rIns="0" bIns="0">
            <a:noAutofit/>
          </a:bodyPr>
          <a:lstStyle/>
          <a:p>
            <a:pPr algn="l">
              <a:lnSpc>
                <a:spcPts val="9600"/>
              </a:lnSpc>
            </a:pPr>
            <a:r>
              <a:rPr lang="zh-CN" altLang="en-US" sz="8000" b="0" i="0" u="none" spc="0" dirty="0" smtClean="0">
                <a:solidFill>
                  <a:srgbClr val="FFFFFF">
                    <a:alpha val="100000"/>
                  </a:srgbClr>
                </a:solidFill>
                <a:latin typeface="Microsoft YaHei" charset="-122"/>
                <a:ea typeface="Microsoft YaHei" charset="-122"/>
                <a:cs typeface="Microsoft YaHei" charset="-122"/>
              </a:rPr>
              <a:t>市场计划</a:t>
            </a:r>
            <a:endParaRPr kumimoji="1" lang="zh-CN" altLang="en-US" sz="2000" dirty="0">
              <a:solidFill>
                <a:srgbClr val="000000"/>
              </a:solidFill>
            </a:endParaRPr>
          </a:p>
        </p:txBody>
      </p:sp>
      <p:sp>
        <p:nvSpPr>
          <p:cNvPr id="7186" name="文本"/>
          <p:cNvSpPr>
            <a:spLocks noGrp="1"/>
          </p:cNvSpPr>
          <p:nvPr>
            <p:ph type="ctrTitle"/>
          </p:nvPr>
        </p:nvSpPr>
        <p:spPr>
          <a:xfrm>
            <a:off x="19021240" y="3811206"/>
            <a:ext cx="4772571" cy="987226"/>
          </a:xfrm>
          <a:prstGeom prst="rect">
            <a:avLst/>
          </a:prstGeom>
        </p:spPr>
        <p:txBody>
          <a:bodyPr lIns="0" tIns="0" rIns="0" bIns="0">
            <a:noAutofit/>
          </a:bodyPr>
          <a:lstStyle/>
          <a:p>
            <a:pPr algn="l">
              <a:lnSpc>
                <a:spcPts val="9600"/>
              </a:lnSpc>
            </a:pPr>
            <a:r>
              <a:rPr lang="zh-CN" altLang="en-US" sz="8000" b="0" i="0" u="none" spc="0" dirty="0" smtClean="0">
                <a:solidFill>
                  <a:srgbClr val="FFFFFF">
                    <a:alpha val="100000"/>
                  </a:srgbClr>
                </a:solidFill>
                <a:latin typeface="Microsoft YaHei" charset="-122"/>
                <a:ea typeface="Microsoft YaHei" charset="-122"/>
                <a:cs typeface="Microsoft YaHei" charset="-122"/>
              </a:rPr>
              <a:t>营销策略</a:t>
            </a:r>
            <a:endParaRPr kumimoji="1" lang="zh-CN" altLang="en-US" sz="2000" dirty="0">
              <a:solidFill>
                <a:srgbClr val="000000"/>
              </a:solidFill>
            </a:endParaRPr>
          </a:p>
        </p:txBody>
      </p:sp>
      <p:sp>
        <p:nvSpPr>
          <p:cNvPr id="8193" name="文本"/>
          <p:cNvSpPr>
            <a:spLocks noGrp="1"/>
          </p:cNvSpPr>
          <p:nvPr>
            <p:ph type="ctrTitle"/>
          </p:nvPr>
        </p:nvSpPr>
        <p:spPr>
          <a:xfrm>
            <a:off x="12340152" y="6365620"/>
            <a:ext cx="4772571" cy="985242"/>
          </a:xfrm>
          <a:prstGeom prst="rect">
            <a:avLst/>
          </a:prstGeom>
        </p:spPr>
        <p:txBody>
          <a:bodyPr lIns="0" tIns="0" rIns="0" bIns="0">
            <a:noAutofit/>
          </a:bodyPr>
          <a:lstStyle/>
          <a:p>
            <a:pPr algn="l">
              <a:lnSpc>
                <a:spcPts val="9600"/>
              </a:lnSpc>
            </a:pPr>
            <a:r>
              <a:rPr lang="zh-CN" altLang="en-US" sz="8000" b="0" i="0" u="none" spc="0" dirty="0" smtClean="0">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9200" name="文本"/>
          <p:cNvSpPr>
            <a:spLocks noGrp="1"/>
          </p:cNvSpPr>
          <p:nvPr>
            <p:ph type="ctrTitle"/>
          </p:nvPr>
        </p:nvSpPr>
        <p:spPr>
          <a:xfrm>
            <a:off x="12344961" y="10956855"/>
            <a:ext cx="4772571" cy="986234"/>
          </a:xfrm>
          <a:prstGeom prst="rect">
            <a:avLst/>
          </a:prstGeom>
        </p:spPr>
        <p:txBody>
          <a:bodyPr lIns="0" tIns="0" rIns="0" bIns="0">
            <a:noAutofit/>
          </a:bodyPr>
          <a:lstStyle/>
          <a:p>
            <a:pPr algn="l">
              <a:lnSpc>
                <a:spcPts val="9600"/>
              </a:lnSpc>
            </a:pPr>
            <a:r>
              <a:rPr lang="zh-CN" altLang="en-US" sz="8000" b="0" i="0" u="none" spc="0" dirty="0" smtClean="0">
                <a:solidFill>
                  <a:srgbClr val="FFFFFF">
                    <a:alpha val="100000"/>
                  </a:srgbClr>
                </a:solidFill>
                <a:latin typeface="Microsoft YaHei" charset="-122"/>
                <a:ea typeface="Microsoft YaHei" charset="-122"/>
                <a:cs typeface="Microsoft YaHei" charset="-122"/>
              </a:rPr>
              <a:t>产品服务</a:t>
            </a:r>
            <a:endParaRPr kumimoji="1" lang="zh-CN" altLang="en-US" sz="2000" dirty="0">
              <a:solidFill>
                <a:srgbClr val="000000"/>
              </a:solidFill>
            </a:endParaRPr>
          </a:p>
        </p:txBody>
      </p:sp>
      <p:sp>
        <p:nvSpPr>
          <p:cNvPr id="10207" name="文本"/>
          <p:cNvSpPr>
            <a:spLocks noGrp="1"/>
          </p:cNvSpPr>
          <p:nvPr>
            <p:ph type="ctrTitle"/>
          </p:nvPr>
        </p:nvSpPr>
        <p:spPr>
          <a:xfrm>
            <a:off x="19021240" y="6217156"/>
            <a:ext cx="4772571" cy="992187"/>
          </a:xfrm>
          <a:prstGeom prst="rect">
            <a:avLst/>
          </a:prstGeom>
        </p:spPr>
        <p:txBody>
          <a:bodyPr lIns="0" tIns="0" rIns="0" bIns="0">
            <a:noAutofit/>
          </a:bodyPr>
          <a:lstStyle/>
          <a:p>
            <a:pPr algn="l">
              <a:lnSpc>
                <a:spcPts val="9600"/>
              </a:lnSpc>
            </a:pPr>
            <a:r>
              <a:rPr kumimoji="1" lang="zh-CN" altLang="en-US" sz="8000" dirty="0" smtClean="0">
                <a:solidFill>
                  <a:schemeClr val="bg1"/>
                </a:solidFill>
                <a:latin typeface="微软雅黑" panose="020B0503020204020204" pitchFamily="34" charset="-122"/>
                <a:ea typeface="微软雅黑" panose="020B0503020204020204" pitchFamily="34" charset="-122"/>
              </a:rPr>
              <a:t>财务融资</a:t>
            </a:r>
            <a:endParaRPr kumimoji="1" lang="zh-CN" altLang="en-US" sz="8000" dirty="0">
              <a:solidFill>
                <a:schemeClr val="bg1"/>
              </a:solidFill>
              <a:latin typeface="微软雅黑" panose="020B0503020204020204" pitchFamily="34" charset="-122"/>
              <a:ea typeface="微软雅黑" panose="020B0503020204020204" pitchFamily="34" charset="-122"/>
            </a:endParaRPr>
          </a:p>
        </p:txBody>
      </p:sp>
      <p:pic>
        <p:nvPicPr>
          <p:cNvPr id="11216" name="Picture" descr="Picture"/>
          <p:cNvPicPr>
            <a:picLocks noChangeAspect="1"/>
          </p:cNvPicPr>
          <p:nvPr/>
        </p:nvPicPr>
        <p:blipFill>
          <a:blip r:embed="rId4" cstate="print">
            <a:alphaModFix/>
          </a:blip>
          <a:stretch>
            <a:fillRect/>
          </a:stretch>
        </p:blipFill>
        <p:spPr>
          <a:xfrm>
            <a:off x="17059491" y="10579639"/>
            <a:ext cx="1441772" cy="1441772"/>
          </a:xfrm>
          <a:prstGeom prst="rect">
            <a:avLst/>
          </a:prstGeom>
        </p:spPr>
      </p:pic>
      <p:pic>
        <p:nvPicPr>
          <p:cNvPr id="11687" name="Picture" descr="Picture"/>
          <p:cNvPicPr>
            <a:picLocks noChangeAspect="1"/>
          </p:cNvPicPr>
          <p:nvPr/>
        </p:nvPicPr>
        <p:blipFill>
          <a:blip r:embed="rId4" cstate="print">
            <a:alphaModFix/>
          </a:blip>
          <a:stretch>
            <a:fillRect/>
          </a:stretch>
        </p:blipFill>
        <p:spPr>
          <a:xfrm rot="9300000">
            <a:off x="17097014" y="10579639"/>
            <a:ext cx="1441772" cy="1441772"/>
          </a:xfrm>
          <a:prstGeom prst="rect">
            <a:avLst/>
          </a:prstGeom>
        </p:spPr>
      </p:pic>
      <p:pic>
        <p:nvPicPr>
          <p:cNvPr id="4" name="图片 3"/>
          <p:cNvPicPr>
            <a:picLocks noChangeAspect="1"/>
          </p:cNvPicPr>
          <p:nvPr/>
        </p:nvPicPr>
        <p:blipFill>
          <a:blip r:embed="rId5"/>
          <a:stretch>
            <a:fillRect/>
          </a:stretch>
        </p:blipFill>
        <p:spPr>
          <a:xfrm>
            <a:off x="10133160" y="1381396"/>
            <a:ext cx="1926503" cy="1920406"/>
          </a:xfrm>
          <a:prstGeom prst="rect">
            <a:avLst/>
          </a:prstGeom>
        </p:spPr>
      </p:pic>
      <p:pic>
        <p:nvPicPr>
          <p:cNvPr id="5" name="图片 4"/>
          <p:cNvPicPr>
            <a:picLocks noChangeAspect="1"/>
          </p:cNvPicPr>
          <p:nvPr/>
        </p:nvPicPr>
        <p:blipFill>
          <a:blip r:embed="rId5"/>
          <a:stretch>
            <a:fillRect/>
          </a:stretch>
        </p:blipFill>
        <p:spPr>
          <a:xfrm>
            <a:off x="10108586" y="1404715"/>
            <a:ext cx="1926503" cy="1920406"/>
          </a:xfrm>
          <a:prstGeom prst="rect">
            <a:avLst/>
          </a:prstGeom>
        </p:spPr>
      </p:pic>
      <p:pic>
        <p:nvPicPr>
          <p:cNvPr id="6" name="图片 5"/>
          <p:cNvPicPr>
            <a:picLocks noChangeAspect="1"/>
          </p:cNvPicPr>
          <p:nvPr/>
        </p:nvPicPr>
        <p:blipFill>
          <a:blip r:embed="rId5"/>
          <a:stretch>
            <a:fillRect/>
          </a:stretch>
        </p:blipFill>
        <p:spPr>
          <a:xfrm>
            <a:off x="10183268" y="5829312"/>
            <a:ext cx="1926503" cy="1920406"/>
          </a:xfrm>
          <a:prstGeom prst="rect">
            <a:avLst/>
          </a:prstGeom>
        </p:spPr>
      </p:pic>
      <p:pic>
        <p:nvPicPr>
          <p:cNvPr id="7" name="图片 6"/>
          <p:cNvPicPr>
            <a:picLocks noChangeAspect="1"/>
          </p:cNvPicPr>
          <p:nvPr/>
        </p:nvPicPr>
        <p:blipFill>
          <a:blip r:embed="rId5"/>
          <a:stretch>
            <a:fillRect/>
          </a:stretch>
        </p:blipFill>
        <p:spPr>
          <a:xfrm>
            <a:off x="10187057" y="8111638"/>
            <a:ext cx="1926503" cy="1920406"/>
          </a:xfrm>
          <a:prstGeom prst="rect">
            <a:avLst/>
          </a:prstGeom>
        </p:spPr>
      </p:pic>
      <p:pic>
        <p:nvPicPr>
          <p:cNvPr id="8" name="图片 7"/>
          <p:cNvPicPr>
            <a:picLocks noChangeAspect="1"/>
          </p:cNvPicPr>
          <p:nvPr/>
        </p:nvPicPr>
        <p:blipFill>
          <a:blip r:embed="rId5"/>
          <a:stretch>
            <a:fillRect/>
          </a:stretch>
        </p:blipFill>
        <p:spPr>
          <a:xfrm>
            <a:off x="10187055" y="5913475"/>
            <a:ext cx="1926503" cy="1920406"/>
          </a:xfrm>
          <a:prstGeom prst="rect">
            <a:avLst/>
          </a:prstGeom>
        </p:spPr>
      </p:pic>
      <p:pic>
        <p:nvPicPr>
          <p:cNvPr id="9" name="图片 8"/>
          <p:cNvPicPr>
            <a:picLocks noChangeAspect="1"/>
          </p:cNvPicPr>
          <p:nvPr/>
        </p:nvPicPr>
        <p:blipFill>
          <a:blip r:embed="rId5"/>
          <a:stretch>
            <a:fillRect/>
          </a:stretch>
        </p:blipFill>
        <p:spPr>
          <a:xfrm>
            <a:off x="10187056" y="3612840"/>
            <a:ext cx="1926503" cy="1920406"/>
          </a:xfrm>
          <a:prstGeom prst="rect">
            <a:avLst/>
          </a:prstGeom>
        </p:spPr>
      </p:pic>
      <p:pic>
        <p:nvPicPr>
          <p:cNvPr id="10" name="图片 9"/>
          <p:cNvPicPr>
            <a:picLocks noChangeAspect="1"/>
          </p:cNvPicPr>
          <p:nvPr/>
        </p:nvPicPr>
        <p:blipFill>
          <a:blip r:embed="rId5"/>
          <a:stretch>
            <a:fillRect/>
          </a:stretch>
        </p:blipFill>
        <p:spPr>
          <a:xfrm>
            <a:off x="10187057" y="3665996"/>
            <a:ext cx="1926503" cy="1920406"/>
          </a:xfrm>
          <a:prstGeom prst="rect">
            <a:avLst/>
          </a:prstGeom>
        </p:spPr>
      </p:pic>
      <p:pic>
        <p:nvPicPr>
          <p:cNvPr id="11" name="图片 10"/>
          <p:cNvPicPr>
            <a:picLocks noChangeAspect="1"/>
          </p:cNvPicPr>
          <p:nvPr/>
        </p:nvPicPr>
        <p:blipFill>
          <a:blip r:embed="rId6"/>
          <a:stretch>
            <a:fillRect/>
          </a:stretch>
        </p:blipFill>
        <p:spPr>
          <a:xfrm>
            <a:off x="10074268" y="8163328"/>
            <a:ext cx="2152075" cy="2139881"/>
          </a:xfrm>
          <a:prstGeom prst="rect">
            <a:avLst/>
          </a:prstGeom>
        </p:spPr>
      </p:pic>
      <p:pic>
        <p:nvPicPr>
          <p:cNvPr id="12" name="图片 11"/>
          <p:cNvPicPr>
            <a:picLocks noChangeAspect="1"/>
          </p:cNvPicPr>
          <p:nvPr/>
        </p:nvPicPr>
        <p:blipFill>
          <a:blip r:embed="rId6"/>
          <a:stretch>
            <a:fillRect/>
          </a:stretch>
        </p:blipFill>
        <p:spPr>
          <a:xfrm>
            <a:off x="10183268" y="10265959"/>
            <a:ext cx="2152075" cy="2139881"/>
          </a:xfrm>
          <a:prstGeom prst="rect">
            <a:avLst/>
          </a:prstGeom>
        </p:spPr>
      </p:pic>
      <p:pic>
        <p:nvPicPr>
          <p:cNvPr id="13" name="图片 12"/>
          <p:cNvPicPr>
            <a:picLocks noChangeAspect="1"/>
          </p:cNvPicPr>
          <p:nvPr/>
        </p:nvPicPr>
        <p:blipFill>
          <a:blip r:embed="rId6"/>
          <a:stretch>
            <a:fillRect/>
          </a:stretch>
        </p:blipFill>
        <p:spPr>
          <a:xfrm>
            <a:off x="10188077" y="10306194"/>
            <a:ext cx="2152075" cy="2139881"/>
          </a:xfrm>
          <a:prstGeom prst="rect">
            <a:avLst/>
          </a:prstGeom>
        </p:spPr>
      </p:pic>
      <p:sp>
        <p:nvSpPr>
          <p:cNvPr id="14" name="文本框 13"/>
          <p:cNvSpPr txBox="1"/>
          <p:nvPr/>
        </p:nvSpPr>
        <p:spPr>
          <a:xfrm>
            <a:off x="12226343" y="1678030"/>
            <a:ext cx="4418861" cy="1323439"/>
          </a:xfrm>
          <a:prstGeom prst="rect">
            <a:avLst/>
          </a:prstGeom>
          <a:noFill/>
        </p:spPr>
        <p:txBody>
          <a:bodyPr wrap="square" rtlCol="0">
            <a:spAutoFit/>
          </a:bodyPr>
          <a:lstStyle/>
          <a:p>
            <a:r>
              <a:rPr lang="zh-CN" altLang="en-US" sz="8000" dirty="0" smtClean="0">
                <a:solidFill>
                  <a:schemeClr val="bg1"/>
                </a:solidFill>
                <a:latin typeface="微软雅黑" panose="020B0503020204020204" pitchFamily="34" charset="-122"/>
                <a:ea typeface="微软雅黑" panose="020B0503020204020204" pitchFamily="34" charset="-122"/>
              </a:rPr>
              <a:t>项目概述</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340152" y="3986931"/>
            <a:ext cx="4367547" cy="1323439"/>
          </a:xfrm>
          <a:prstGeom prst="rect">
            <a:avLst/>
          </a:prstGeom>
          <a:noFill/>
        </p:spPr>
        <p:txBody>
          <a:bodyPr wrap="square" rtlCol="0">
            <a:spAutoFit/>
          </a:bodyPr>
          <a:lstStyle/>
          <a:p>
            <a:r>
              <a:rPr lang="zh-CN" altLang="en-US" sz="8000" dirty="0" smtClean="0">
                <a:solidFill>
                  <a:schemeClr val="bg1"/>
                </a:solidFill>
                <a:latin typeface="微软雅黑" panose="020B0503020204020204" pitchFamily="34" charset="-122"/>
                <a:ea typeface="微软雅黑" panose="020B0503020204020204" pitchFamily="34" charset="-122"/>
              </a:rPr>
              <a:t>团队介绍</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2226343" y="8647954"/>
            <a:ext cx="4373502" cy="1323439"/>
          </a:xfrm>
          <a:prstGeom prst="rect">
            <a:avLst/>
          </a:prstGeom>
          <a:noFill/>
        </p:spPr>
        <p:txBody>
          <a:bodyPr wrap="square" rtlCol="0">
            <a:spAutoFit/>
          </a:bodyPr>
          <a:lstStyle/>
          <a:p>
            <a:r>
              <a:rPr lang="zh-CN" altLang="en-US" sz="8000" dirty="0" smtClean="0">
                <a:solidFill>
                  <a:schemeClr val="bg1"/>
                </a:solidFill>
                <a:latin typeface="微软雅黑" panose="020B0503020204020204" pitchFamily="34" charset="-122"/>
                <a:ea typeface="微软雅黑" panose="020B0503020204020204" pitchFamily="34" charset="-122"/>
              </a:rPr>
              <a:t>竞争分析</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9020643" y="8432245"/>
            <a:ext cx="4773168" cy="1323439"/>
          </a:xfrm>
          <a:prstGeom prst="rect">
            <a:avLst/>
          </a:prstGeom>
          <a:noFill/>
        </p:spPr>
        <p:txBody>
          <a:bodyPr wrap="square" rtlCol="0">
            <a:spAutoFit/>
          </a:bodyPr>
          <a:lstStyle/>
          <a:p>
            <a:r>
              <a:rPr lang="zh-CN" altLang="en-US" sz="8000" dirty="0" smtClean="0">
                <a:solidFill>
                  <a:schemeClr val="bg1"/>
                </a:solidFill>
                <a:latin typeface="微软雅黑" panose="020B0503020204020204" pitchFamily="34" charset="-122"/>
                <a:ea typeface="微软雅黑" panose="020B0503020204020204" pitchFamily="34" charset="-122"/>
              </a:rPr>
              <a:t>风险对策</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048023" y="10726376"/>
            <a:ext cx="4242816" cy="1323439"/>
          </a:xfrm>
          <a:prstGeom prst="rect">
            <a:avLst/>
          </a:prstGeom>
          <a:noFill/>
        </p:spPr>
        <p:txBody>
          <a:bodyPr wrap="square" rtlCol="0">
            <a:spAutoFit/>
          </a:bodyPr>
          <a:lstStyle/>
          <a:p>
            <a:r>
              <a:rPr lang="zh-CN" altLang="en-US" sz="8000" dirty="0" smtClean="0">
                <a:solidFill>
                  <a:schemeClr val="bg1"/>
                </a:solidFill>
                <a:latin typeface="微软雅黑" panose="020B0503020204020204" pitchFamily="34" charset="-122"/>
                <a:ea typeface="微软雅黑" panose="020B0503020204020204" pitchFamily="34" charset="-122"/>
              </a:rPr>
              <a:t>总结</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 calcmode="lin" valueType="num">
                                      <p:cBhvr>
                                        <p:cTn id="7" dur="5000" fill="hold"/>
                                        <p:tgtEl>
                                          <p:spTgt spid="926"/>
                                        </p:tgtEl>
                                        <p:attrNameLst>
                                          <p:attrName>ppt_w</p:attrName>
                                        </p:attrNameLst>
                                      </p:cBhvr>
                                      <p:tavLst>
                                        <p:tav tm="0" fmla="#ppt_w*sin(2.5*pi*$)">
                                          <p:val>
                                            <p:fltVal val="0"/>
                                          </p:val>
                                        </p:tav>
                                        <p:tav tm="100000">
                                          <p:val>
                                            <p:fltVal val="1"/>
                                          </p:val>
                                        </p:tav>
                                      </p:tavLst>
                                    </p:anim>
                                    <p:anim calcmode="lin" valueType="num">
                                      <p:cBhvr>
                                        <p:cTn id="8" dur="5000" fill="hold"/>
                                        <p:tgtEl>
                                          <p:spTgt spid="92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5"/>
                                        </p:tgtEl>
                                      </p:cBhvr>
                                    </p:animEffect>
                                  </p:childTnLst>
                                </p:cTn>
                              </p:par>
                              <p:par>
                                <p:cTn id="21" presetID="25"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0"/>
                                        </p:tgtEl>
                                      </p:cBhvr>
                                    </p:animEffect>
                                  </p:childTnLst>
                                </p:cTn>
                              </p:par>
                              <p:par>
                                <p:cTn id="31" presetID="25"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6" dur="1000" fill="hold"/>
                                        <p:tgtEl>
                                          <p:spTgt spid="8"/>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8"/>
                                        </p:tgtEl>
                                      </p:cBhvr>
                                    </p:animEffect>
                                  </p:childTnLst>
                                </p:cTn>
                              </p:par>
                              <p:par>
                                <p:cTn id="41" presetID="25"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46" dur="1000" fill="hold"/>
                                        <p:tgtEl>
                                          <p:spTgt spid="11"/>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1"/>
                                        </p:tgtEl>
                                      </p:cBhvr>
                                    </p:animEffect>
                                  </p:childTnLst>
                                </p:cTn>
                              </p:par>
                              <p:par>
                                <p:cTn id="51" presetID="25"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56" dur="1000" fill="hold"/>
                                        <p:tgtEl>
                                          <p:spTgt spid="13"/>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13"/>
                                        </p:tgtEl>
                                      </p:cBhvr>
                                    </p:animEffect>
                                  </p:childTnLst>
                                </p:cTn>
                              </p:par>
                              <p:par>
                                <p:cTn id="61" presetID="25" presetClass="entr" presetSubtype="0" fill="hold" grpId="0" nodeType="withEffect">
                                  <p:stCondLst>
                                    <p:cond delay="0"/>
                                  </p:stCondLst>
                                  <p:childTnLst>
                                    <p:set>
                                      <p:cBhvr>
                                        <p:cTn id="62" dur="1" fill="hold">
                                          <p:stCondLst>
                                            <p:cond delay="0"/>
                                          </p:stCondLst>
                                        </p:cTn>
                                        <p:tgtEl>
                                          <p:spTgt spid="9200"/>
                                        </p:tgtEl>
                                        <p:attrNameLst>
                                          <p:attrName>style.visibility</p:attrName>
                                        </p:attrNameLst>
                                      </p:cBhvr>
                                      <p:to>
                                        <p:strVal val="visible"/>
                                      </p:to>
                                    </p:set>
                                    <p:anim calcmode="lin" valueType="num">
                                      <p:cBhvr>
                                        <p:cTn id="63" dur="500" decel="50000" fill="hold">
                                          <p:stCondLst>
                                            <p:cond delay="0"/>
                                          </p:stCondLst>
                                        </p:cTn>
                                        <p:tgtEl>
                                          <p:spTgt spid="9200"/>
                                        </p:tgtEl>
                                        <p:attrNameLst>
                                          <p:attrName>style.rotation</p:attrName>
                                        </p:attrNameLst>
                                      </p:cBhvr>
                                      <p:tavLst>
                                        <p:tav tm="0">
                                          <p:val>
                                            <p:fltVal val="-90"/>
                                          </p:val>
                                        </p:tav>
                                        <p:tav tm="100000">
                                          <p:val>
                                            <p:fltVal val="0"/>
                                          </p:val>
                                        </p:tav>
                                      </p:tavLst>
                                    </p:anim>
                                    <p:anim calcmode="lin" valueType="num">
                                      <p:cBhvr>
                                        <p:cTn id="64" dur="500" decel="50000" fill="hold">
                                          <p:stCondLst>
                                            <p:cond delay="0"/>
                                          </p:stCondLst>
                                        </p:cTn>
                                        <p:tgtEl>
                                          <p:spTgt spid="9200"/>
                                        </p:tgtEl>
                                        <p:attrNameLst>
                                          <p:attrName>ppt_w</p:attrName>
                                        </p:attrNameLst>
                                      </p:cBhvr>
                                      <p:tavLst>
                                        <p:tav tm="0">
                                          <p:val>
                                            <p:strVal val="#ppt_w"/>
                                          </p:val>
                                        </p:tav>
                                        <p:tav tm="100000">
                                          <p:val>
                                            <p:strVal val="#ppt_w*.05"/>
                                          </p:val>
                                        </p:tav>
                                      </p:tavLst>
                                    </p:anim>
                                    <p:anim calcmode="lin" valueType="num">
                                      <p:cBhvr>
                                        <p:cTn id="65" dur="500" accel="50000" fill="hold">
                                          <p:stCondLst>
                                            <p:cond delay="500"/>
                                          </p:stCondLst>
                                        </p:cTn>
                                        <p:tgtEl>
                                          <p:spTgt spid="9200"/>
                                        </p:tgtEl>
                                        <p:attrNameLst>
                                          <p:attrName>ppt_w</p:attrName>
                                        </p:attrNameLst>
                                      </p:cBhvr>
                                      <p:tavLst>
                                        <p:tav tm="0">
                                          <p:val>
                                            <p:strVal val="#ppt_w*.05"/>
                                          </p:val>
                                        </p:tav>
                                        <p:tav tm="100000">
                                          <p:val>
                                            <p:strVal val="#ppt_w"/>
                                          </p:val>
                                        </p:tav>
                                      </p:tavLst>
                                    </p:anim>
                                    <p:anim calcmode="lin" valueType="num">
                                      <p:cBhvr>
                                        <p:cTn id="66" dur="1000" fill="hold"/>
                                        <p:tgtEl>
                                          <p:spTgt spid="9200"/>
                                        </p:tgtEl>
                                        <p:attrNameLst>
                                          <p:attrName>ppt_h</p:attrName>
                                        </p:attrNameLst>
                                      </p:cBhvr>
                                      <p:tavLst>
                                        <p:tav tm="0">
                                          <p:val>
                                            <p:strVal val="#ppt_h"/>
                                          </p:val>
                                        </p:tav>
                                        <p:tav tm="100000">
                                          <p:val>
                                            <p:strVal val="#ppt_h"/>
                                          </p:val>
                                        </p:tav>
                                      </p:tavLst>
                                    </p:anim>
                                    <p:anim calcmode="lin" valueType="num">
                                      <p:cBhvr>
                                        <p:cTn id="67" dur="500" decel="50000" fill="hold">
                                          <p:stCondLst>
                                            <p:cond delay="0"/>
                                          </p:stCondLst>
                                        </p:cTn>
                                        <p:tgtEl>
                                          <p:spTgt spid="9200"/>
                                        </p:tgtEl>
                                        <p:attrNameLst>
                                          <p:attrName>ppt_x</p:attrName>
                                        </p:attrNameLst>
                                      </p:cBhvr>
                                      <p:tavLst>
                                        <p:tav tm="0">
                                          <p:val>
                                            <p:strVal val="#ppt_x+.4"/>
                                          </p:val>
                                        </p:tav>
                                        <p:tav tm="100000">
                                          <p:val>
                                            <p:strVal val="#ppt_x"/>
                                          </p:val>
                                        </p:tav>
                                      </p:tavLst>
                                    </p:anim>
                                    <p:anim calcmode="lin" valueType="num">
                                      <p:cBhvr>
                                        <p:cTn id="68" dur="500" decel="50000" fill="hold">
                                          <p:stCondLst>
                                            <p:cond delay="0"/>
                                          </p:stCondLst>
                                        </p:cTn>
                                        <p:tgtEl>
                                          <p:spTgt spid="9200"/>
                                        </p:tgtEl>
                                        <p:attrNameLst>
                                          <p:attrName>ppt_y</p:attrName>
                                        </p:attrNameLst>
                                      </p:cBhvr>
                                      <p:tavLst>
                                        <p:tav tm="0">
                                          <p:val>
                                            <p:strVal val="#ppt_y-.2"/>
                                          </p:val>
                                        </p:tav>
                                        <p:tav tm="100000">
                                          <p:val>
                                            <p:strVal val="#ppt_y+.1"/>
                                          </p:val>
                                        </p:tav>
                                      </p:tavLst>
                                    </p:anim>
                                    <p:anim calcmode="lin" valueType="num">
                                      <p:cBhvr>
                                        <p:cTn id="69" dur="500" accel="50000" fill="hold">
                                          <p:stCondLst>
                                            <p:cond delay="500"/>
                                          </p:stCondLst>
                                        </p:cTn>
                                        <p:tgtEl>
                                          <p:spTgt spid="9200"/>
                                        </p:tgtEl>
                                        <p:attrNameLst>
                                          <p:attrName>ppt_y</p:attrName>
                                        </p:attrNameLst>
                                      </p:cBhvr>
                                      <p:tavLst>
                                        <p:tav tm="0">
                                          <p:val>
                                            <p:strVal val="#ppt_y+.1"/>
                                          </p:val>
                                        </p:tav>
                                        <p:tav tm="100000">
                                          <p:val>
                                            <p:strVal val="#ppt_y"/>
                                          </p:val>
                                        </p:tav>
                                      </p:tavLst>
                                    </p:anim>
                                    <p:animEffect transition="in" filter="fade">
                                      <p:cBhvr>
                                        <p:cTn id="70" dur="1000" decel="50000">
                                          <p:stCondLst>
                                            <p:cond delay="0"/>
                                          </p:stCondLst>
                                        </p:cTn>
                                        <p:tgtEl>
                                          <p:spTgt spid="9200"/>
                                        </p:tgtEl>
                                      </p:cBhvr>
                                    </p:animEffect>
                                  </p:childTnLst>
                                </p:cTn>
                              </p:par>
                              <p:par>
                                <p:cTn id="71" presetID="25"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76" dur="1000" fill="hold"/>
                                        <p:tgtEl>
                                          <p:spTgt spid="16"/>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16"/>
                                        </p:tgtEl>
                                      </p:cBhvr>
                                    </p:animEffect>
                                  </p:childTnLst>
                                </p:cTn>
                              </p:par>
                              <p:par>
                                <p:cTn id="81" presetID="25" presetClass="entr" presetSubtype="0" fill="hold" grpId="0" nodeType="withEffect">
                                  <p:stCondLst>
                                    <p:cond delay="0"/>
                                  </p:stCondLst>
                                  <p:childTnLst>
                                    <p:set>
                                      <p:cBhvr>
                                        <p:cTn id="82" dur="1" fill="hold">
                                          <p:stCondLst>
                                            <p:cond delay="0"/>
                                          </p:stCondLst>
                                        </p:cTn>
                                        <p:tgtEl>
                                          <p:spTgt spid="8193"/>
                                        </p:tgtEl>
                                        <p:attrNameLst>
                                          <p:attrName>style.visibility</p:attrName>
                                        </p:attrNameLst>
                                      </p:cBhvr>
                                      <p:to>
                                        <p:strVal val="visible"/>
                                      </p:to>
                                    </p:set>
                                    <p:anim calcmode="lin" valueType="num">
                                      <p:cBhvr>
                                        <p:cTn id="83" dur="500" decel="50000" fill="hold">
                                          <p:stCondLst>
                                            <p:cond delay="0"/>
                                          </p:stCondLst>
                                        </p:cTn>
                                        <p:tgtEl>
                                          <p:spTgt spid="8193"/>
                                        </p:tgtEl>
                                        <p:attrNameLst>
                                          <p:attrName>style.rotation</p:attrName>
                                        </p:attrNameLst>
                                      </p:cBhvr>
                                      <p:tavLst>
                                        <p:tav tm="0">
                                          <p:val>
                                            <p:fltVal val="-90"/>
                                          </p:val>
                                        </p:tav>
                                        <p:tav tm="100000">
                                          <p:val>
                                            <p:fltVal val="0"/>
                                          </p:val>
                                        </p:tav>
                                      </p:tavLst>
                                    </p:anim>
                                    <p:anim calcmode="lin" valueType="num">
                                      <p:cBhvr>
                                        <p:cTn id="84" dur="500" decel="50000" fill="hold">
                                          <p:stCondLst>
                                            <p:cond delay="0"/>
                                          </p:stCondLst>
                                        </p:cTn>
                                        <p:tgtEl>
                                          <p:spTgt spid="8193"/>
                                        </p:tgtEl>
                                        <p:attrNameLst>
                                          <p:attrName>ppt_w</p:attrName>
                                        </p:attrNameLst>
                                      </p:cBhvr>
                                      <p:tavLst>
                                        <p:tav tm="0">
                                          <p:val>
                                            <p:strVal val="#ppt_w"/>
                                          </p:val>
                                        </p:tav>
                                        <p:tav tm="100000">
                                          <p:val>
                                            <p:strVal val="#ppt_w*.05"/>
                                          </p:val>
                                        </p:tav>
                                      </p:tavLst>
                                    </p:anim>
                                    <p:anim calcmode="lin" valueType="num">
                                      <p:cBhvr>
                                        <p:cTn id="85" dur="500" accel="50000" fill="hold">
                                          <p:stCondLst>
                                            <p:cond delay="500"/>
                                          </p:stCondLst>
                                        </p:cTn>
                                        <p:tgtEl>
                                          <p:spTgt spid="8193"/>
                                        </p:tgtEl>
                                        <p:attrNameLst>
                                          <p:attrName>ppt_w</p:attrName>
                                        </p:attrNameLst>
                                      </p:cBhvr>
                                      <p:tavLst>
                                        <p:tav tm="0">
                                          <p:val>
                                            <p:strVal val="#ppt_w*.05"/>
                                          </p:val>
                                        </p:tav>
                                        <p:tav tm="100000">
                                          <p:val>
                                            <p:strVal val="#ppt_w"/>
                                          </p:val>
                                        </p:tav>
                                      </p:tavLst>
                                    </p:anim>
                                    <p:anim calcmode="lin" valueType="num">
                                      <p:cBhvr>
                                        <p:cTn id="86" dur="1000" fill="hold"/>
                                        <p:tgtEl>
                                          <p:spTgt spid="8193"/>
                                        </p:tgtEl>
                                        <p:attrNameLst>
                                          <p:attrName>ppt_h</p:attrName>
                                        </p:attrNameLst>
                                      </p:cBhvr>
                                      <p:tavLst>
                                        <p:tav tm="0">
                                          <p:val>
                                            <p:strVal val="#ppt_h"/>
                                          </p:val>
                                        </p:tav>
                                        <p:tav tm="100000">
                                          <p:val>
                                            <p:strVal val="#ppt_h"/>
                                          </p:val>
                                        </p:tav>
                                      </p:tavLst>
                                    </p:anim>
                                    <p:anim calcmode="lin" valueType="num">
                                      <p:cBhvr>
                                        <p:cTn id="87" dur="500" decel="50000" fill="hold">
                                          <p:stCondLst>
                                            <p:cond delay="0"/>
                                          </p:stCondLst>
                                        </p:cTn>
                                        <p:tgtEl>
                                          <p:spTgt spid="8193"/>
                                        </p:tgtEl>
                                        <p:attrNameLst>
                                          <p:attrName>ppt_x</p:attrName>
                                        </p:attrNameLst>
                                      </p:cBhvr>
                                      <p:tavLst>
                                        <p:tav tm="0">
                                          <p:val>
                                            <p:strVal val="#ppt_x+.4"/>
                                          </p:val>
                                        </p:tav>
                                        <p:tav tm="100000">
                                          <p:val>
                                            <p:strVal val="#ppt_x"/>
                                          </p:val>
                                        </p:tav>
                                      </p:tavLst>
                                    </p:anim>
                                    <p:anim calcmode="lin" valueType="num">
                                      <p:cBhvr>
                                        <p:cTn id="88" dur="500" decel="50000" fill="hold">
                                          <p:stCondLst>
                                            <p:cond delay="0"/>
                                          </p:stCondLst>
                                        </p:cTn>
                                        <p:tgtEl>
                                          <p:spTgt spid="8193"/>
                                        </p:tgtEl>
                                        <p:attrNameLst>
                                          <p:attrName>ppt_y</p:attrName>
                                        </p:attrNameLst>
                                      </p:cBhvr>
                                      <p:tavLst>
                                        <p:tav tm="0">
                                          <p:val>
                                            <p:strVal val="#ppt_y-.2"/>
                                          </p:val>
                                        </p:tav>
                                        <p:tav tm="100000">
                                          <p:val>
                                            <p:strVal val="#ppt_y+.1"/>
                                          </p:val>
                                        </p:tav>
                                      </p:tavLst>
                                    </p:anim>
                                    <p:anim calcmode="lin" valueType="num">
                                      <p:cBhvr>
                                        <p:cTn id="89" dur="500" accel="50000" fill="hold">
                                          <p:stCondLst>
                                            <p:cond delay="500"/>
                                          </p:stCondLst>
                                        </p:cTn>
                                        <p:tgtEl>
                                          <p:spTgt spid="8193"/>
                                        </p:tgtEl>
                                        <p:attrNameLst>
                                          <p:attrName>ppt_y</p:attrName>
                                        </p:attrNameLst>
                                      </p:cBhvr>
                                      <p:tavLst>
                                        <p:tav tm="0">
                                          <p:val>
                                            <p:strVal val="#ppt_y+.1"/>
                                          </p:val>
                                        </p:tav>
                                        <p:tav tm="100000">
                                          <p:val>
                                            <p:strVal val="#ppt_y"/>
                                          </p:val>
                                        </p:tav>
                                      </p:tavLst>
                                    </p:anim>
                                    <p:animEffect transition="in" filter="fade">
                                      <p:cBhvr>
                                        <p:cTn id="90" dur="1000" decel="50000">
                                          <p:stCondLst>
                                            <p:cond delay="0"/>
                                          </p:stCondLst>
                                        </p:cTn>
                                        <p:tgtEl>
                                          <p:spTgt spid="8193"/>
                                        </p:tgtEl>
                                      </p:cBhvr>
                                    </p:animEffect>
                                  </p:childTnLst>
                                </p:cTn>
                              </p:par>
                              <p:par>
                                <p:cTn id="91" presetID="25"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94"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5"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96" dur="1000" fill="hold"/>
                                        <p:tgtEl>
                                          <p:spTgt spid="15"/>
                                        </p:tgtEl>
                                        <p:attrNameLst>
                                          <p:attrName>ppt_h</p:attrName>
                                        </p:attrNameLst>
                                      </p:cBhvr>
                                      <p:tavLst>
                                        <p:tav tm="0">
                                          <p:val>
                                            <p:strVal val="#ppt_h"/>
                                          </p:val>
                                        </p:tav>
                                        <p:tav tm="100000">
                                          <p:val>
                                            <p:strVal val="#ppt_h"/>
                                          </p:val>
                                        </p:tav>
                                      </p:tavLst>
                                    </p:anim>
                                    <p:anim calcmode="lin" valueType="num">
                                      <p:cBhvr>
                                        <p:cTn id="97"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98"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99"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00" dur="1000" decel="50000">
                                          <p:stCondLst>
                                            <p:cond delay="0"/>
                                          </p:stCondLst>
                                        </p:cTn>
                                        <p:tgtEl>
                                          <p:spTgt spid="15"/>
                                        </p:tgtEl>
                                      </p:cBhvr>
                                    </p:animEffect>
                                  </p:childTnLst>
                                </p:cTn>
                              </p:par>
                              <p:par>
                                <p:cTn id="101" presetID="25"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p:cTn id="103"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104"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105"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06" dur="1000" fill="hold"/>
                                        <p:tgtEl>
                                          <p:spTgt spid="14"/>
                                        </p:tgtEl>
                                        <p:attrNameLst>
                                          <p:attrName>ppt_h</p:attrName>
                                        </p:attrNameLst>
                                      </p:cBhvr>
                                      <p:tavLst>
                                        <p:tav tm="0">
                                          <p:val>
                                            <p:strVal val="#ppt_h"/>
                                          </p:val>
                                        </p:tav>
                                        <p:tav tm="100000">
                                          <p:val>
                                            <p:strVal val="#ppt_h"/>
                                          </p:val>
                                        </p:tav>
                                      </p:tavLst>
                                    </p:anim>
                                    <p:anim calcmode="lin" valueType="num">
                                      <p:cBhvr>
                                        <p:cTn id="107"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08"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09"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10" dur="1000" decel="50000">
                                          <p:stCondLst>
                                            <p:cond delay="0"/>
                                          </p:stCondLst>
                                        </p:cTn>
                                        <p:tgtEl>
                                          <p:spTgt spid="14"/>
                                        </p:tgtEl>
                                      </p:cBhvr>
                                    </p:animEffect>
                                  </p:childTnLst>
                                </p:cTn>
                              </p:par>
                              <p:par>
                                <p:cTn id="111" presetID="25" presetClass="entr" presetSubtype="0" fill="hold" nodeType="withEffect">
                                  <p:stCondLst>
                                    <p:cond delay="0"/>
                                  </p:stCondLst>
                                  <p:childTnLst>
                                    <p:set>
                                      <p:cBhvr>
                                        <p:cTn id="112" dur="1" fill="hold">
                                          <p:stCondLst>
                                            <p:cond delay="0"/>
                                          </p:stCondLst>
                                        </p:cTn>
                                        <p:tgtEl>
                                          <p:spTgt spid="2872"/>
                                        </p:tgtEl>
                                        <p:attrNameLst>
                                          <p:attrName>style.visibility</p:attrName>
                                        </p:attrNameLst>
                                      </p:cBhvr>
                                      <p:to>
                                        <p:strVal val="visible"/>
                                      </p:to>
                                    </p:set>
                                    <p:anim calcmode="lin" valueType="num">
                                      <p:cBhvr>
                                        <p:cTn id="113" dur="500" decel="50000" fill="hold">
                                          <p:stCondLst>
                                            <p:cond delay="0"/>
                                          </p:stCondLst>
                                        </p:cTn>
                                        <p:tgtEl>
                                          <p:spTgt spid="2872"/>
                                        </p:tgtEl>
                                        <p:attrNameLst>
                                          <p:attrName>style.rotation</p:attrName>
                                        </p:attrNameLst>
                                      </p:cBhvr>
                                      <p:tavLst>
                                        <p:tav tm="0">
                                          <p:val>
                                            <p:fltVal val="-90"/>
                                          </p:val>
                                        </p:tav>
                                        <p:tav tm="100000">
                                          <p:val>
                                            <p:fltVal val="0"/>
                                          </p:val>
                                        </p:tav>
                                      </p:tavLst>
                                    </p:anim>
                                    <p:anim calcmode="lin" valueType="num">
                                      <p:cBhvr>
                                        <p:cTn id="114" dur="500" decel="50000" fill="hold">
                                          <p:stCondLst>
                                            <p:cond delay="0"/>
                                          </p:stCondLst>
                                        </p:cTn>
                                        <p:tgtEl>
                                          <p:spTgt spid="2872"/>
                                        </p:tgtEl>
                                        <p:attrNameLst>
                                          <p:attrName>ppt_w</p:attrName>
                                        </p:attrNameLst>
                                      </p:cBhvr>
                                      <p:tavLst>
                                        <p:tav tm="0">
                                          <p:val>
                                            <p:strVal val="#ppt_w"/>
                                          </p:val>
                                        </p:tav>
                                        <p:tav tm="100000">
                                          <p:val>
                                            <p:strVal val="#ppt_w*.05"/>
                                          </p:val>
                                        </p:tav>
                                      </p:tavLst>
                                    </p:anim>
                                    <p:anim calcmode="lin" valueType="num">
                                      <p:cBhvr>
                                        <p:cTn id="115" dur="500" accel="50000" fill="hold">
                                          <p:stCondLst>
                                            <p:cond delay="500"/>
                                          </p:stCondLst>
                                        </p:cTn>
                                        <p:tgtEl>
                                          <p:spTgt spid="2872"/>
                                        </p:tgtEl>
                                        <p:attrNameLst>
                                          <p:attrName>ppt_w</p:attrName>
                                        </p:attrNameLst>
                                      </p:cBhvr>
                                      <p:tavLst>
                                        <p:tav tm="0">
                                          <p:val>
                                            <p:strVal val="#ppt_w*.05"/>
                                          </p:val>
                                        </p:tav>
                                        <p:tav tm="100000">
                                          <p:val>
                                            <p:strVal val="#ppt_w"/>
                                          </p:val>
                                        </p:tav>
                                      </p:tavLst>
                                    </p:anim>
                                    <p:anim calcmode="lin" valueType="num">
                                      <p:cBhvr>
                                        <p:cTn id="116" dur="1000" fill="hold"/>
                                        <p:tgtEl>
                                          <p:spTgt spid="2872"/>
                                        </p:tgtEl>
                                        <p:attrNameLst>
                                          <p:attrName>ppt_h</p:attrName>
                                        </p:attrNameLst>
                                      </p:cBhvr>
                                      <p:tavLst>
                                        <p:tav tm="0">
                                          <p:val>
                                            <p:strVal val="#ppt_h"/>
                                          </p:val>
                                        </p:tav>
                                        <p:tav tm="100000">
                                          <p:val>
                                            <p:strVal val="#ppt_h"/>
                                          </p:val>
                                        </p:tav>
                                      </p:tavLst>
                                    </p:anim>
                                    <p:anim calcmode="lin" valueType="num">
                                      <p:cBhvr>
                                        <p:cTn id="117" dur="500" decel="50000" fill="hold">
                                          <p:stCondLst>
                                            <p:cond delay="0"/>
                                          </p:stCondLst>
                                        </p:cTn>
                                        <p:tgtEl>
                                          <p:spTgt spid="2872"/>
                                        </p:tgtEl>
                                        <p:attrNameLst>
                                          <p:attrName>ppt_x</p:attrName>
                                        </p:attrNameLst>
                                      </p:cBhvr>
                                      <p:tavLst>
                                        <p:tav tm="0">
                                          <p:val>
                                            <p:strVal val="#ppt_x+.4"/>
                                          </p:val>
                                        </p:tav>
                                        <p:tav tm="100000">
                                          <p:val>
                                            <p:strVal val="#ppt_x"/>
                                          </p:val>
                                        </p:tav>
                                      </p:tavLst>
                                    </p:anim>
                                    <p:anim calcmode="lin" valueType="num">
                                      <p:cBhvr>
                                        <p:cTn id="118" dur="500" decel="50000" fill="hold">
                                          <p:stCondLst>
                                            <p:cond delay="0"/>
                                          </p:stCondLst>
                                        </p:cTn>
                                        <p:tgtEl>
                                          <p:spTgt spid="2872"/>
                                        </p:tgtEl>
                                        <p:attrNameLst>
                                          <p:attrName>ppt_y</p:attrName>
                                        </p:attrNameLst>
                                      </p:cBhvr>
                                      <p:tavLst>
                                        <p:tav tm="0">
                                          <p:val>
                                            <p:strVal val="#ppt_y-.2"/>
                                          </p:val>
                                        </p:tav>
                                        <p:tav tm="100000">
                                          <p:val>
                                            <p:strVal val="#ppt_y+.1"/>
                                          </p:val>
                                        </p:tav>
                                      </p:tavLst>
                                    </p:anim>
                                    <p:anim calcmode="lin" valueType="num">
                                      <p:cBhvr>
                                        <p:cTn id="119" dur="500" accel="50000" fill="hold">
                                          <p:stCondLst>
                                            <p:cond delay="500"/>
                                          </p:stCondLst>
                                        </p:cTn>
                                        <p:tgtEl>
                                          <p:spTgt spid="2872"/>
                                        </p:tgtEl>
                                        <p:attrNameLst>
                                          <p:attrName>ppt_y</p:attrName>
                                        </p:attrNameLst>
                                      </p:cBhvr>
                                      <p:tavLst>
                                        <p:tav tm="0">
                                          <p:val>
                                            <p:strVal val="#ppt_y+.1"/>
                                          </p:val>
                                        </p:tav>
                                        <p:tav tm="100000">
                                          <p:val>
                                            <p:strVal val="#ppt_y"/>
                                          </p:val>
                                        </p:tav>
                                      </p:tavLst>
                                    </p:anim>
                                    <p:animEffect transition="in" filter="fade">
                                      <p:cBhvr>
                                        <p:cTn id="120" dur="1000" decel="50000">
                                          <p:stCondLst>
                                            <p:cond delay="0"/>
                                          </p:stCondLst>
                                        </p:cTn>
                                        <p:tgtEl>
                                          <p:spTgt spid="2872"/>
                                        </p:tgtEl>
                                      </p:cBhvr>
                                    </p:animEffect>
                                  </p:childTnLst>
                                </p:cTn>
                              </p:par>
                              <p:par>
                                <p:cTn id="121" presetID="25" presetClass="entr" presetSubtype="0" fill="hold" nodeType="withEffect">
                                  <p:stCondLst>
                                    <p:cond delay="0"/>
                                  </p:stCondLst>
                                  <p:childTnLst>
                                    <p:set>
                                      <p:cBhvr>
                                        <p:cTn id="122" dur="1" fill="hold">
                                          <p:stCondLst>
                                            <p:cond delay="0"/>
                                          </p:stCondLst>
                                        </p:cTn>
                                        <p:tgtEl>
                                          <p:spTgt spid="3816"/>
                                        </p:tgtEl>
                                        <p:attrNameLst>
                                          <p:attrName>style.visibility</p:attrName>
                                        </p:attrNameLst>
                                      </p:cBhvr>
                                      <p:to>
                                        <p:strVal val="visible"/>
                                      </p:to>
                                    </p:set>
                                    <p:anim calcmode="lin" valueType="num">
                                      <p:cBhvr>
                                        <p:cTn id="123" dur="500" decel="50000" fill="hold">
                                          <p:stCondLst>
                                            <p:cond delay="0"/>
                                          </p:stCondLst>
                                        </p:cTn>
                                        <p:tgtEl>
                                          <p:spTgt spid="3816"/>
                                        </p:tgtEl>
                                        <p:attrNameLst>
                                          <p:attrName>style.rotation</p:attrName>
                                        </p:attrNameLst>
                                      </p:cBhvr>
                                      <p:tavLst>
                                        <p:tav tm="0">
                                          <p:val>
                                            <p:fltVal val="-90"/>
                                          </p:val>
                                        </p:tav>
                                        <p:tav tm="100000">
                                          <p:val>
                                            <p:fltVal val="0"/>
                                          </p:val>
                                        </p:tav>
                                      </p:tavLst>
                                    </p:anim>
                                    <p:anim calcmode="lin" valueType="num">
                                      <p:cBhvr>
                                        <p:cTn id="124" dur="500" decel="50000" fill="hold">
                                          <p:stCondLst>
                                            <p:cond delay="0"/>
                                          </p:stCondLst>
                                        </p:cTn>
                                        <p:tgtEl>
                                          <p:spTgt spid="3816"/>
                                        </p:tgtEl>
                                        <p:attrNameLst>
                                          <p:attrName>ppt_w</p:attrName>
                                        </p:attrNameLst>
                                      </p:cBhvr>
                                      <p:tavLst>
                                        <p:tav tm="0">
                                          <p:val>
                                            <p:strVal val="#ppt_w"/>
                                          </p:val>
                                        </p:tav>
                                        <p:tav tm="100000">
                                          <p:val>
                                            <p:strVal val="#ppt_w*.05"/>
                                          </p:val>
                                        </p:tav>
                                      </p:tavLst>
                                    </p:anim>
                                    <p:anim calcmode="lin" valueType="num">
                                      <p:cBhvr>
                                        <p:cTn id="125" dur="500" accel="50000" fill="hold">
                                          <p:stCondLst>
                                            <p:cond delay="500"/>
                                          </p:stCondLst>
                                        </p:cTn>
                                        <p:tgtEl>
                                          <p:spTgt spid="3816"/>
                                        </p:tgtEl>
                                        <p:attrNameLst>
                                          <p:attrName>ppt_w</p:attrName>
                                        </p:attrNameLst>
                                      </p:cBhvr>
                                      <p:tavLst>
                                        <p:tav tm="0">
                                          <p:val>
                                            <p:strVal val="#ppt_w*.05"/>
                                          </p:val>
                                        </p:tav>
                                        <p:tav tm="100000">
                                          <p:val>
                                            <p:strVal val="#ppt_w"/>
                                          </p:val>
                                        </p:tav>
                                      </p:tavLst>
                                    </p:anim>
                                    <p:anim calcmode="lin" valueType="num">
                                      <p:cBhvr>
                                        <p:cTn id="126" dur="1000" fill="hold"/>
                                        <p:tgtEl>
                                          <p:spTgt spid="3816"/>
                                        </p:tgtEl>
                                        <p:attrNameLst>
                                          <p:attrName>ppt_h</p:attrName>
                                        </p:attrNameLst>
                                      </p:cBhvr>
                                      <p:tavLst>
                                        <p:tav tm="0">
                                          <p:val>
                                            <p:strVal val="#ppt_h"/>
                                          </p:val>
                                        </p:tav>
                                        <p:tav tm="100000">
                                          <p:val>
                                            <p:strVal val="#ppt_h"/>
                                          </p:val>
                                        </p:tav>
                                      </p:tavLst>
                                    </p:anim>
                                    <p:anim calcmode="lin" valueType="num">
                                      <p:cBhvr>
                                        <p:cTn id="127" dur="500" decel="50000" fill="hold">
                                          <p:stCondLst>
                                            <p:cond delay="0"/>
                                          </p:stCondLst>
                                        </p:cTn>
                                        <p:tgtEl>
                                          <p:spTgt spid="3816"/>
                                        </p:tgtEl>
                                        <p:attrNameLst>
                                          <p:attrName>ppt_x</p:attrName>
                                        </p:attrNameLst>
                                      </p:cBhvr>
                                      <p:tavLst>
                                        <p:tav tm="0">
                                          <p:val>
                                            <p:strVal val="#ppt_x+.4"/>
                                          </p:val>
                                        </p:tav>
                                        <p:tav tm="100000">
                                          <p:val>
                                            <p:strVal val="#ppt_x"/>
                                          </p:val>
                                        </p:tav>
                                      </p:tavLst>
                                    </p:anim>
                                    <p:anim calcmode="lin" valueType="num">
                                      <p:cBhvr>
                                        <p:cTn id="128" dur="500" decel="50000" fill="hold">
                                          <p:stCondLst>
                                            <p:cond delay="0"/>
                                          </p:stCondLst>
                                        </p:cTn>
                                        <p:tgtEl>
                                          <p:spTgt spid="3816"/>
                                        </p:tgtEl>
                                        <p:attrNameLst>
                                          <p:attrName>ppt_y</p:attrName>
                                        </p:attrNameLst>
                                      </p:cBhvr>
                                      <p:tavLst>
                                        <p:tav tm="0">
                                          <p:val>
                                            <p:strVal val="#ppt_y-.2"/>
                                          </p:val>
                                        </p:tav>
                                        <p:tav tm="100000">
                                          <p:val>
                                            <p:strVal val="#ppt_y+.1"/>
                                          </p:val>
                                        </p:tav>
                                      </p:tavLst>
                                    </p:anim>
                                    <p:anim calcmode="lin" valueType="num">
                                      <p:cBhvr>
                                        <p:cTn id="129" dur="500" accel="50000" fill="hold">
                                          <p:stCondLst>
                                            <p:cond delay="500"/>
                                          </p:stCondLst>
                                        </p:cTn>
                                        <p:tgtEl>
                                          <p:spTgt spid="3816"/>
                                        </p:tgtEl>
                                        <p:attrNameLst>
                                          <p:attrName>ppt_y</p:attrName>
                                        </p:attrNameLst>
                                      </p:cBhvr>
                                      <p:tavLst>
                                        <p:tav tm="0">
                                          <p:val>
                                            <p:strVal val="#ppt_y+.1"/>
                                          </p:val>
                                        </p:tav>
                                        <p:tav tm="100000">
                                          <p:val>
                                            <p:strVal val="#ppt_y"/>
                                          </p:val>
                                        </p:tav>
                                      </p:tavLst>
                                    </p:anim>
                                    <p:animEffect transition="in" filter="fade">
                                      <p:cBhvr>
                                        <p:cTn id="130" dur="1000" decel="50000">
                                          <p:stCondLst>
                                            <p:cond delay="0"/>
                                          </p:stCondLst>
                                        </p:cTn>
                                        <p:tgtEl>
                                          <p:spTgt spid="3816"/>
                                        </p:tgtEl>
                                      </p:cBhvr>
                                    </p:animEffect>
                                  </p:childTnLst>
                                </p:cTn>
                              </p:par>
                              <p:par>
                                <p:cTn id="131" presetID="25" presetClass="entr" presetSubtype="0" fill="hold" nodeType="withEffect">
                                  <p:stCondLst>
                                    <p:cond delay="0"/>
                                  </p:stCondLst>
                                  <p:childTnLst>
                                    <p:set>
                                      <p:cBhvr>
                                        <p:cTn id="132" dur="1" fill="hold">
                                          <p:stCondLst>
                                            <p:cond delay="0"/>
                                          </p:stCondLst>
                                        </p:cTn>
                                        <p:tgtEl>
                                          <p:spTgt spid="4760"/>
                                        </p:tgtEl>
                                        <p:attrNameLst>
                                          <p:attrName>style.visibility</p:attrName>
                                        </p:attrNameLst>
                                      </p:cBhvr>
                                      <p:to>
                                        <p:strVal val="visible"/>
                                      </p:to>
                                    </p:set>
                                    <p:anim calcmode="lin" valueType="num">
                                      <p:cBhvr>
                                        <p:cTn id="133" dur="500" decel="50000" fill="hold">
                                          <p:stCondLst>
                                            <p:cond delay="0"/>
                                          </p:stCondLst>
                                        </p:cTn>
                                        <p:tgtEl>
                                          <p:spTgt spid="4760"/>
                                        </p:tgtEl>
                                        <p:attrNameLst>
                                          <p:attrName>style.rotation</p:attrName>
                                        </p:attrNameLst>
                                      </p:cBhvr>
                                      <p:tavLst>
                                        <p:tav tm="0">
                                          <p:val>
                                            <p:fltVal val="-90"/>
                                          </p:val>
                                        </p:tav>
                                        <p:tav tm="100000">
                                          <p:val>
                                            <p:fltVal val="0"/>
                                          </p:val>
                                        </p:tav>
                                      </p:tavLst>
                                    </p:anim>
                                    <p:anim calcmode="lin" valueType="num">
                                      <p:cBhvr>
                                        <p:cTn id="134" dur="500" decel="50000" fill="hold">
                                          <p:stCondLst>
                                            <p:cond delay="0"/>
                                          </p:stCondLst>
                                        </p:cTn>
                                        <p:tgtEl>
                                          <p:spTgt spid="4760"/>
                                        </p:tgtEl>
                                        <p:attrNameLst>
                                          <p:attrName>ppt_w</p:attrName>
                                        </p:attrNameLst>
                                      </p:cBhvr>
                                      <p:tavLst>
                                        <p:tav tm="0">
                                          <p:val>
                                            <p:strVal val="#ppt_w"/>
                                          </p:val>
                                        </p:tav>
                                        <p:tav tm="100000">
                                          <p:val>
                                            <p:strVal val="#ppt_w*.05"/>
                                          </p:val>
                                        </p:tav>
                                      </p:tavLst>
                                    </p:anim>
                                    <p:anim calcmode="lin" valueType="num">
                                      <p:cBhvr>
                                        <p:cTn id="135" dur="500" accel="50000" fill="hold">
                                          <p:stCondLst>
                                            <p:cond delay="500"/>
                                          </p:stCondLst>
                                        </p:cTn>
                                        <p:tgtEl>
                                          <p:spTgt spid="4760"/>
                                        </p:tgtEl>
                                        <p:attrNameLst>
                                          <p:attrName>ppt_w</p:attrName>
                                        </p:attrNameLst>
                                      </p:cBhvr>
                                      <p:tavLst>
                                        <p:tav tm="0">
                                          <p:val>
                                            <p:strVal val="#ppt_w*.05"/>
                                          </p:val>
                                        </p:tav>
                                        <p:tav tm="100000">
                                          <p:val>
                                            <p:strVal val="#ppt_w"/>
                                          </p:val>
                                        </p:tav>
                                      </p:tavLst>
                                    </p:anim>
                                    <p:anim calcmode="lin" valueType="num">
                                      <p:cBhvr>
                                        <p:cTn id="136" dur="1000" fill="hold"/>
                                        <p:tgtEl>
                                          <p:spTgt spid="4760"/>
                                        </p:tgtEl>
                                        <p:attrNameLst>
                                          <p:attrName>ppt_h</p:attrName>
                                        </p:attrNameLst>
                                      </p:cBhvr>
                                      <p:tavLst>
                                        <p:tav tm="0">
                                          <p:val>
                                            <p:strVal val="#ppt_h"/>
                                          </p:val>
                                        </p:tav>
                                        <p:tav tm="100000">
                                          <p:val>
                                            <p:strVal val="#ppt_h"/>
                                          </p:val>
                                        </p:tav>
                                      </p:tavLst>
                                    </p:anim>
                                    <p:anim calcmode="lin" valueType="num">
                                      <p:cBhvr>
                                        <p:cTn id="137" dur="500" decel="50000" fill="hold">
                                          <p:stCondLst>
                                            <p:cond delay="0"/>
                                          </p:stCondLst>
                                        </p:cTn>
                                        <p:tgtEl>
                                          <p:spTgt spid="4760"/>
                                        </p:tgtEl>
                                        <p:attrNameLst>
                                          <p:attrName>ppt_x</p:attrName>
                                        </p:attrNameLst>
                                      </p:cBhvr>
                                      <p:tavLst>
                                        <p:tav tm="0">
                                          <p:val>
                                            <p:strVal val="#ppt_x+.4"/>
                                          </p:val>
                                        </p:tav>
                                        <p:tav tm="100000">
                                          <p:val>
                                            <p:strVal val="#ppt_x"/>
                                          </p:val>
                                        </p:tav>
                                      </p:tavLst>
                                    </p:anim>
                                    <p:anim calcmode="lin" valueType="num">
                                      <p:cBhvr>
                                        <p:cTn id="138" dur="500" decel="50000" fill="hold">
                                          <p:stCondLst>
                                            <p:cond delay="0"/>
                                          </p:stCondLst>
                                        </p:cTn>
                                        <p:tgtEl>
                                          <p:spTgt spid="4760"/>
                                        </p:tgtEl>
                                        <p:attrNameLst>
                                          <p:attrName>ppt_y</p:attrName>
                                        </p:attrNameLst>
                                      </p:cBhvr>
                                      <p:tavLst>
                                        <p:tav tm="0">
                                          <p:val>
                                            <p:strVal val="#ppt_y-.2"/>
                                          </p:val>
                                        </p:tav>
                                        <p:tav tm="100000">
                                          <p:val>
                                            <p:strVal val="#ppt_y+.1"/>
                                          </p:val>
                                        </p:tav>
                                      </p:tavLst>
                                    </p:anim>
                                    <p:anim calcmode="lin" valueType="num">
                                      <p:cBhvr>
                                        <p:cTn id="139" dur="500" accel="50000" fill="hold">
                                          <p:stCondLst>
                                            <p:cond delay="500"/>
                                          </p:stCondLst>
                                        </p:cTn>
                                        <p:tgtEl>
                                          <p:spTgt spid="4760"/>
                                        </p:tgtEl>
                                        <p:attrNameLst>
                                          <p:attrName>ppt_y</p:attrName>
                                        </p:attrNameLst>
                                      </p:cBhvr>
                                      <p:tavLst>
                                        <p:tav tm="0">
                                          <p:val>
                                            <p:strVal val="#ppt_y+.1"/>
                                          </p:val>
                                        </p:tav>
                                        <p:tav tm="100000">
                                          <p:val>
                                            <p:strVal val="#ppt_y"/>
                                          </p:val>
                                        </p:tav>
                                      </p:tavLst>
                                    </p:anim>
                                    <p:animEffect transition="in" filter="fade">
                                      <p:cBhvr>
                                        <p:cTn id="140" dur="1000" decel="50000">
                                          <p:stCondLst>
                                            <p:cond delay="0"/>
                                          </p:stCondLst>
                                        </p:cTn>
                                        <p:tgtEl>
                                          <p:spTgt spid="4760"/>
                                        </p:tgtEl>
                                      </p:cBhvr>
                                    </p:animEffect>
                                  </p:childTnLst>
                                </p:cTn>
                              </p:par>
                              <p:par>
                                <p:cTn id="141" presetID="25" presetClass="entr" presetSubtype="0" fill="hold" nodeType="withEffect">
                                  <p:stCondLst>
                                    <p:cond delay="0"/>
                                  </p:stCondLst>
                                  <p:childTnLst>
                                    <p:set>
                                      <p:cBhvr>
                                        <p:cTn id="142" dur="1" fill="hold">
                                          <p:stCondLst>
                                            <p:cond delay="0"/>
                                          </p:stCondLst>
                                        </p:cTn>
                                        <p:tgtEl>
                                          <p:spTgt spid="5704"/>
                                        </p:tgtEl>
                                        <p:attrNameLst>
                                          <p:attrName>style.visibility</p:attrName>
                                        </p:attrNameLst>
                                      </p:cBhvr>
                                      <p:to>
                                        <p:strVal val="visible"/>
                                      </p:to>
                                    </p:set>
                                    <p:anim calcmode="lin" valueType="num">
                                      <p:cBhvr>
                                        <p:cTn id="143" dur="500" decel="50000" fill="hold">
                                          <p:stCondLst>
                                            <p:cond delay="0"/>
                                          </p:stCondLst>
                                        </p:cTn>
                                        <p:tgtEl>
                                          <p:spTgt spid="5704"/>
                                        </p:tgtEl>
                                        <p:attrNameLst>
                                          <p:attrName>style.rotation</p:attrName>
                                        </p:attrNameLst>
                                      </p:cBhvr>
                                      <p:tavLst>
                                        <p:tav tm="0">
                                          <p:val>
                                            <p:fltVal val="-90"/>
                                          </p:val>
                                        </p:tav>
                                        <p:tav tm="100000">
                                          <p:val>
                                            <p:fltVal val="0"/>
                                          </p:val>
                                        </p:tav>
                                      </p:tavLst>
                                    </p:anim>
                                    <p:anim calcmode="lin" valueType="num">
                                      <p:cBhvr>
                                        <p:cTn id="144" dur="500" decel="50000" fill="hold">
                                          <p:stCondLst>
                                            <p:cond delay="0"/>
                                          </p:stCondLst>
                                        </p:cTn>
                                        <p:tgtEl>
                                          <p:spTgt spid="5704"/>
                                        </p:tgtEl>
                                        <p:attrNameLst>
                                          <p:attrName>ppt_w</p:attrName>
                                        </p:attrNameLst>
                                      </p:cBhvr>
                                      <p:tavLst>
                                        <p:tav tm="0">
                                          <p:val>
                                            <p:strVal val="#ppt_w"/>
                                          </p:val>
                                        </p:tav>
                                        <p:tav tm="100000">
                                          <p:val>
                                            <p:strVal val="#ppt_w*.05"/>
                                          </p:val>
                                        </p:tav>
                                      </p:tavLst>
                                    </p:anim>
                                    <p:anim calcmode="lin" valueType="num">
                                      <p:cBhvr>
                                        <p:cTn id="145" dur="500" accel="50000" fill="hold">
                                          <p:stCondLst>
                                            <p:cond delay="500"/>
                                          </p:stCondLst>
                                        </p:cTn>
                                        <p:tgtEl>
                                          <p:spTgt spid="5704"/>
                                        </p:tgtEl>
                                        <p:attrNameLst>
                                          <p:attrName>ppt_w</p:attrName>
                                        </p:attrNameLst>
                                      </p:cBhvr>
                                      <p:tavLst>
                                        <p:tav tm="0">
                                          <p:val>
                                            <p:strVal val="#ppt_w*.05"/>
                                          </p:val>
                                        </p:tav>
                                        <p:tav tm="100000">
                                          <p:val>
                                            <p:strVal val="#ppt_w"/>
                                          </p:val>
                                        </p:tav>
                                      </p:tavLst>
                                    </p:anim>
                                    <p:anim calcmode="lin" valueType="num">
                                      <p:cBhvr>
                                        <p:cTn id="146" dur="1000" fill="hold"/>
                                        <p:tgtEl>
                                          <p:spTgt spid="5704"/>
                                        </p:tgtEl>
                                        <p:attrNameLst>
                                          <p:attrName>ppt_h</p:attrName>
                                        </p:attrNameLst>
                                      </p:cBhvr>
                                      <p:tavLst>
                                        <p:tav tm="0">
                                          <p:val>
                                            <p:strVal val="#ppt_h"/>
                                          </p:val>
                                        </p:tav>
                                        <p:tav tm="100000">
                                          <p:val>
                                            <p:strVal val="#ppt_h"/>
                                          </p:val>
                                        </p:tav>
                                      </p:tavLst>
                                    </p:anim>
                                    <p:anim calcmode="lin" valueType="num">
                                      <p:cBhvr>
                                        <p:cTn id="147" dur="500" decel="50000" fill="hold">
                                          <p:stCondLst>
                                            <p:cond delay="0"/>
                                          </p:stCondLst>
                                        </p:cTn>
                                        <p:tgtEl>
                                          <p:spTgt spid="5704"/>
                                        </p:tgtEl>
                                        <p:attrNameLst>
                                          <p:attrName>ppt_x</p:attrName>
                                        </p:attrNameLst>
                                      </p:cBhvr>
                                      <p:tavLst>
                                        <p:tav tm="0">
                                          <p:val>
                                            <p:strVal val="#ppt_x+.4"/>
                                          </p:val>
                                        </p:tav>
                                        <p:tav tm="100000">
                                          <p:val>
                                            <p:strVal val="#ppt_x"/>
                                          </p:val>
                                        </p:tav>
                                      </p:tavLst>
                                    </p:anim>
                                    <p:anim calcmode="lin" valueType="num">
                                      <p:cBhvr>
                                        <p:cTn id="148" dur="500" decel="50000" fill="hold">
                                          <p:stCondLst>
                                            <p:cond delay="0"/>
                                          </p:stCondLst>
                                        </p:cTn>
                                        <p:tgtEl>
                                          <p:spTgt spid="5704"/>
                                        </p:tgtEl>
                                        <p:attrNameLst>
                                          <p:attrName>ppt_y</p:attrName>
                                        </p:attrNameLst>
                                      </p:cBhvr>
                                      <p:tavLst>
                                        <p:tav tm="0">
                                          <p:val>
                                            <p:strVal val="#ppt_y-.2"/>
                                          </p:val>
                                        </p:tav>
                                        <p:tav tm="100000">
                                          <p:val>
                                            <p:strVal val="#ppt_y+.1"/>
                                          </p:val>
                                        </p:tav>
                                      </p:tavLst>
                                    </p:anim>
                                    <p:anim calcmode="lin" valueType="num">
                                      <p:cBhvr>
                                        <p:cTn id="149" dur="500" accel="50000" fill="hold">
                                          <p:stCondLst>
                                            <p:cond delay="500"/>
                                          </p:stCondLst>
                                        </p:cTn>
                                        <p:tgtEl>
                                          <p:spTgt spid="5704"/>
                                        </p:tgtEl>
                                        <p:attrNameLst>
                                          <p:attrName>ppt_y</p:attrName>
                                        </p:attrNameLst>
                                      </p:cBhvr>
                                      <p:tavLst>
                                        <p:tav tm="0">
                                          <p:val>
                                            <p:strVal val="#ppt_y+.1"/>
                                          </p:val>
                                        </p:tav>
                                        <p:tav tm="100000">
                                          <p:val>
                                            <p:strVal val="#ppt_y"/>
                                          </p:val>
                                        </p:tav>
                                      </p:tavLst>
                                    </p:anim>
                                    <p:animEffect transition="in" filter="fade">
                                      <p:cBhvr>
                                        <p:cTn id="150" dur="1000" decel="50000">
                                          <p:stCondLst>
                                            <p:cond delay="0"/>
                                          </p:stCondLst>
                                        </p:cTn>
                                        <p:tgtEl>
                                          <p:spTgt spid="5704"/>
                                        </p:tgtEl>
                                      </p:cBhvr>
                                    </p:animEffect>
                                  </p:childTnLst>
                                </p:cTn>
                              </p:par>
                              <p:par>
                                <p:cTn id="151" presetID="25" presetClass="entr" presetSubtype="0" fill="hold" nodeType="withEffect">
                                  <p:stCondLst>
                                    <p:cond delay="0"/>
                                  </p:stCondLst>
                                  <p:childTnLst>
                                    <p:set>
                                      <p:cBhvr>
                                        <p:cTn id="152" dur="1" fill="hold">
                                          <p:stCondLst>
                                            <p:cond delay="0"/>
                                          </p:stCondLst>
                                        </p:cTn>
                                        <p:tgtEl>
                                          <p:spTgt spid="11687"/>
                                        </p:tgtEl>
                                        <p:attrNameLst>
                                          <p:attrName>style.visibility</p:attrName>
                                        </p:attrNameLst>
                                      </p:cBhvr>
                                      <p:to>
                                        <p:strVal val="visible"/>
                                      </p:to>
                                    </p:set>
                                    <p:anim calcmode="lin" valueType="num">
                                      <p:cBhvr>
                                        <p:cTn id="153" dur="500" decel="50000" fill="hold">
                                          <p:stCondLst>
                                            <p:cond delay="0"/>
                                          </p:stCondLst>
                                        </p:cTn>
                                        <p:tgtEl>
                                          <p:spTgt spid="11687"/>
                                        </p:tgtEl>
                                        <p:attrNameLst>
                                          <p:attrName>style.rotation</p:attrName>
                                        </p:attrNameLst>
                                      </p:cBhvr>
                                      <p:tavLst>
                                        <p:tav tm="0">
                                          <p:val>
                                            <p:fltVal val="-90"/>
                                          </p:val>
                                        </p:tav>
                                        <p:tav tm="100000">
                                          <p:val>
                                            <p:fltVal val="0"/>
                                          </p:val>
                                        </p:tav>
                                      </p:tavLst>
                                    </p:anim>
                                    <p:anim calcmode="lin" valueType="num">
                                      <p:cBhvr>
                                        <p:cTn id="154" dur="500" decel="50000" fill="hold">
                                          <p:stCondLst>
                                            <p:cond delay="0"/>
                                          </p:stCondLst>
                                        </p:cTn>
                                        <p:tgtEl>
                                          <p:spTgt spid="11687"/>
                                        </p:tgtEl>
                                        <p:attrNameLst>
                                          <p:attrName>ppt_w</p:attrName>
                                        </p:attrNameLst>
                                      </p:cBhvr>
                                      <p:tavLst>
                                        <p:tav tm="0">
                                          <p:val>
                                            <p:strVal val="#ppt_w"/>
                                          </p:val>
                                        </p:tav>
                                        <p:tav tm="100000">
                                          <p:val>
                                            <p:strVal val="#ppt_w*.05"/>
                                          </p:val>
                                        </p:tav>
                                      </p:tavLst>
                                    </p:anim>
                                    <p:anim calcmode="lin" valueType="num">
                                      <p:cBhvr>
                                        <p:cTn id="155" dur="500" accel="50000" fill="hold">
                                          <p:stCondLst>
                                            <p:cond delay="500"/>
                                          </p:stCondLst>
                                        </p:cTn>
                                        <p:tgtEl>
                                          <p:spTgt spid="11687"/>
                                        </p:tgtEl>
                                        <p:attrNameLst>
                                          <p:attrName>ppt_w</p:attrName>
                                        </p:attrNameLst>
                                      </p:cBhvr>
                                      <p:tavLst>
                                        <p:tav tm="0">
                                          <p:val>
                                            <p:strVal val="#ppt_w*.05"/>
                                          </p:val>
                                        </p:tav>
                                        <p:tav tm="100000">
                                          <p:val>
                                            <p:strVal val="#ppt_w"/>
                                          </p:val>
                                        </p:tav>
                                      </p:tavLst>
                                    </p:anim>
                                    <p:anim calcmode="lin" valueType="num">
                                      <p:cBhvr>
                                        <p:cTn id="156" dur="1000" fill="hold"/>
                                        <p:tgtEl>
                                          <p:spTgt spid="11687"/>
                                        </p:tgtEl>
                                        <p:attrNameLst>
                                          <p:attrName>ppt_h</p:attrName>
                                        </p:attrNameLst>
                                      </p:cBhvr>
                                      <p:tavLst>
                                        <p:tav tm="0">
                                          <p:val>
                                            <p:strVal val="#ppt_h"/>
                                          </p:val>
                                        </p:tav>
                                        <p:tav tm="100000">
                                          <p:val>
                                            <p:strVal val="#ppt_h"/>
                                          </p:val>
                                        </p:tav>
                                      </p:tavLst>
                                    </p:anim>
                                    <p:anim calcmode="lin" valueType="num">
                                      <p:cBhvr>
                                        <p:cTn id="157" dur="500" decel="50000" fill="hold">
                                          <p:stCondLst>
                                            <p:cond delay="0"/>
                                          </p:stCondLst>
                                        </p:cTn>
                                        <p:tgtEl>
                                          <p:spTgt spid="11687"/>
                                        </p:tgtEl>
                                        <p:attrNameLst>
                                          <p:attrName>ppt_x</p:attrName>
                                        </p:attrNameLst>
                                      </p:cBhvr>
                                      <p:tavLst>
                                        <p:tav tm="0">
                                          <p:val>
                                            <p:strVal val="#ppt_x+.4"/>
                                          </p:val>
                                        </p:tav>
                                        <p:tav tm="100000">
                                          <p:val>
                                            <p:strVal val="#ppt_x"/>
                                          </p:val>
                                        </p:tav>
                                      </p:tavLst>
                                    </p:anim>
                                    <p:anim calcmode="lin" valueType="num">
                                      <p:cBhvr>
                                        <p:cTn id="158" dur="500" decel="50000" fill="hold">
                                          <p:stCondLst>
                                            <p:cond delay="0"/>
                                          </p:stCondLst>
                                        </p:cTn>
                                        <p:tgtEl>
                                          <p:spTgt spid="11687"/>
                                        </p:tgtEl>
                                        <p:attrNameLst>
                                          <p:attrName>ppt_y</p:attrName>
                                        </p:attrNameLst>
                                      </p:cBhvr>
                                      <p:tavLst>
                                        <p:tav tm="0">
                                          <p:val>
                                            <p:strVal val="#ppt_y-.2"/>
                                          </p:val>
                                        </p:tav>
                                        <p:tav tm="100000">
                                          <p:val>
                                            <p:strVal val="#ppt_y+.1"/>
                                          </p:val>
                                        </p:tav>
                                      </p:tavLst>
                                    </p:anim>
                                    <p:anim calcmode="lin" valueType="num">
                                      <p:cBhvr>
                                        <p:cTn id="159" dur="500" accel="50000" fill="hold">
                                          <p:stCondLst>
                                            <p:cond delay="500"/>
                                          </p:stCondLst>
                                        </p:cTn>
                                        <p:tgtEl>
                                          <p:spTgt spid="11687"/>
                                        </p:tgtEl>
                                        <p:attrNameLst>
                                          <p:attrName>ppt_y</p:attrName>
                                        </p:attrNameLst>
                                      </p:cBhvr>
                                      <p:tavLst>
                                        <p:tav tm="0">
                                          <p:val>
                                            <p:strVal val="#ppt_y+.1"/>
                                          </p:val>
                                        </p:tav>
                                        <p:tav tm="100000">
                                          <p:val>
                                            <p:strVal val="#ppt_y"/>
                                          </p:val>
                                        </p:tav>
                                      </p:tavLst>
                                    </p:anim>
                                    <p:animEffect transition="in" filter="fade">
                                      <p:cBhvr>
                                        <p:cTn id="160" dur="1000" decel="50000">
                                          <p:stCondLst>
                                            <p:cond delay="0"/>
                                          </p:stCondLst>
                                        </p:cTn>
                                        <p:tgtEl>
                                          <p:spTgt spid="11687"/>
                                        </p:tgtEl>
                                      </p:cBhvr>
                                    </p:animEffect>
                                  </p:childTnLst>
                                </p:cTn>
                              </p:par>
                              <p:par>
                                <p:cTn id="161" presetID="25" presetClass="entr" presetSubtype="0" fill="hold" grpId="0" nodeType="withEffect">
                                  <p:stCondLst>
                                    <p:cond delay="0"/>
                                  </p:stCondLst>
                                  <p:childTnLst>
                                    <p:set>
                                      <p:cBhvr>
                                        <p:cTn id="162" dur="1" fill="hold">
                                          <p:stCondLst>
                                            <p:cond delay="0"/>
                                          </p:stCondLst>
                                        </p:cTn>
                                        <p:tgtEl>
                                          <p:spTgt spid="18"/>
                                        </p:tgtEl>
                                        <p:attrNameLst>
                                          <p:attrName>style.visibility</p:attrName>
                                        </p:attrNameLst>
                                      </p:cBhvr>
                                      <p:to>
                                        <p:strVal val="visible"/>
                                      </p:to>
                                    </p:set>
                                    <p:anim calcmode="lin" valueType="num">
                                      <p:cBhvr>
                                        <p:cTn id="163"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64"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65"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66" dur="1000" fill="hold"/>
                                        <p:tgtEl>
                                          <p:spTgt spid="18"/>
                                        </p:tgtEl>
                                        <p:attrNameLst>
                                          <p:attrName>ppt_h</p:attrName>
                                        </p:attrNameLst>
                                      </p:cBhvr>
                                      <p:tavLst>
                                        <p:tav tm="0">
                                          <p:val>
                                            <p:strVal val="#ppt_h"/>
                                          </p:val>
                                        </p:tav>
                                        <p:tav tm="100000">
                                          <p:val>
                                            <p:strVal val="#ppt_h"/>
                                          </p:val>
                                        </p:tav>
                                      </p:tavLst>
                                    </p:anim>
                                    <p:anim calcmode="lin" valueType="num">
                                      <p:cBhvr>
                                        <p:cTn id="167"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68"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69"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70" dur="1000" decel="50000">
                                          <p:stCondLst>
                                            <p:cond delay="0"/>
                                          </p:stCondLst>
                                        </p:cTn>
                                        <p:tgtEl>
                                          <p:spTgt spid="18"/>
                                        </p:tgtEl>
                                      </p:cBhvr>
                                    </p:animEffect>
                                  </p:childTnLst>
                                </p:cTn>
                              </p:par>
                              <p:par>
                                <p:cTn id="171" presetID="25" presetClass="entr" presetSubtype="0" fill="hold" grpId="0" nodeType="with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174"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175"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176" dur="1000" fill="hold"/>
                                        <p:tgtEl>
                                          <p:spTgt spid="17"/>
                                        </p:tgtEl>
                                        <p:attrNameLst>
                                          <p:attrName>ppt_h</p:attrName>
                                        </p:attrNameLst>
                                      </p:cBhvr>
                                      <p:tavLst>
                                        <p:tav tm="0">
                                          <p:val>
                                            <p:strVal val="#ppt_h"/>
                                          </p:val>
                                        </p:tav>
                                        <p:tav tm="100000">
                                          <p:val>
                                            <p:strVal val="#ppt_h"/>
                                          </p:val>
                                        </p:tav>
                                      </p:tavLst>
                                    </p:anim>
                                    <p:anim calcmode="lin" valueType="num">
                                      <p:cBhvr>
                                        <p:cTn id="177"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78"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179"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180" dur="1000" decel="50000">
                                          <p:stCondLst>
                                            <p:cond delay="0"/>
                                          </p:stCondLst>
                                        </p:cTn>
                                        <p:tgtEl>
                                          <p:spTgt spid="17"/>
                                        </p:tgtEl>
                                      </p:cBhvr>
                                    </p:animEffect>
                                  </p:childTnLst>
                                </p:cTn>
                              </p:par>
                              <p:par>
                                <p:cTn id="181" presetID="25" presetClass="entr" presetSubtype="0" fill="hold" grpId="0" nodeType="withEffect">
                                  <p:stCondLst>
                                    <p:cond delay="0"/>
                                  </p:stCondLst>
                                  <p:childTnLst>
                                    <p:set>
                                      <p:cBhvr>
                                        <p:cTn id="182" dur="1" fill="hold">
                                          <p:stCondLst>
                                            <p:cond delay="0"/>
                                          </p:stCondLst>
                                        </p:cTn>
                                        <p:tgtEl>
                                          <p:spTgt spid="10207"/>
                                        </p:tgtEl>
                                        <p:attrNameLst>
                                          <p:attrName>style.visibility</p:attrName>
                                        </p:attrNameLst>
                                      </p:cBhvr>
                                      <p:to>
                                        <p:strVal val="visible"/>
                                      </p:to>
                                    </p:set>
                                    <p:anim calcmode="lin" valueType="num">
                                      <p:cBhvr>
                                        <p:cTn id="183" dur="500" decel="50000" fill="hold">
                                          <p:stCondLst>
                                            <p:cond delay="0"/>
                                          </p:stCondLst>
                                        </p:cTn>
                                        <p:tgtEl>
                                          <p:spTgt spid="10207"/>
                                        </p:tgtEl>
                                        <p:attrNameLst>
                                          <p:attrName>style.rotation</p:attrName>
                                        </p:attrNameLst>
                                      </p:cBhvr>
                                      <p:tavLst>
                                        <p:tav tm="0">
                                          <p:val>
                                            <p:fltVal val="-90"/>
                                          </p:val>
                                        </p:tav>
                                        <p:tav tm="100000">
                                          <p:val>
                                            <p:fltVal val="0"/>
                                          </p:val>
                                        </p:tav>
                                      </p:tavLst>
                                    </p:anim>
                                    <p:anim calcmode="lin" valueType="num">
                                      <p:cBhvr>
                                        <p:cTn id="184" dur="500" decel="50000" fill="hold">
                                          <p:stCondLst>
                                            <p:cond delay="0"/>
                                          </p:stCondLst>
                                        </p:cTn>
                                        <p:tgtEl>
                                          <p:spTgt spid="10207"/>
                                        </p:tgtEl>
                                        <p:attrNameLst>
                                          <p:attrName>ppt_w</p:attrName>
                                        </p:attrNameLst>
                                      </p:cBhvr>
                                      <p:tavLst>
                                        <p:tav tm="0">
                                          <p:val>
                                            <p:strVal val="#ppt_w"/>
                                          </p:val>
                                        </p:tav>
                                        <p:tav tm="100000">
                                          <p:val>
                                            <p:strVal val="#ppt_w*.05"/>
                                          </p:val>
                                        </p:tav>
                                      </p:tavLst>
                                    </p:anim>
                                    <p:anim calcmode="lin" valueType="num">
                                      <p:cBhvr>
                                        <p:cTn id="185" dur="500" accel="50000" fill="hold">
                                          <p:stCondLst>
                                            <p:cond delay="500"/>
                                          </p:stCondLst>
                                        </p:cTn>
                                        <p:tgtEl>
                                          <p:spTgt spid="10207"/>
                                        </p:tgtEl>
                                        <p:attrNameLst>
                                          <p:attrName>ppt_w</p:attrName>
                                        </p:attrNameLst>
                                      </p:cBhvr>
                                      <p:tavLst>
                                        <p:tav tm="0">
                                          <p:val>
                                            <p:strVal val="#ppt_w*.05"/>
                                          </p:val>
                                        </p:tav>
                                        <p:tav tm="100000">
                                          <p:val>
                                            <p:strVal val="#ppt_w"/>
                                          </p:val>
                                        </p:tav>
                                      </p:tavLst>
                                    </p:anim>
                                    <p:anim calcmode="lin" valueType="num">
                                      <p:cBhvr>
                                        <p:cTn id="186" dur="1000" fill="hold"/>
                                        <p:tgtEl>
                                          <p:spTgt spid="10207"/>
                                        </p:tgtEl>
                                        <p:attrNameLst>
                                          <p:attrName>ppt_h</p:attrName>
                                        </p:attrNameLst>
                                      </p:cBhvr>
                                      <p:tavLst>
                                        <p:tav tm="0">
                                          <p:val>
                                            <p:strVal val="#ppt_h"/>
                                          </p:val>
                                        </p:tav>
                                        <p:tav tm="100000">
                                          <p:val>
                                            <p:strVal val="#ppt_h"/>
                                          </p:val>
                                        </p:tav>
                                      </p:tavLst>
                                    </p:anim>
                                    <p:anim calcmode="lin" valueType="num">
                                      <p:cBhvr>
                                        <p:cTn id="187" dur="500" decel="50000" fill="hold">
                                          <p:stCondLst>
                                            <p:cond delay="0"/>
                                          </p:stCondLst>
                                        </p:cTn>
                                        <p:tgtEl>
                                          <p:spTgt spid="10207"/>
                                        </p:tgtEl>
                                        <p:attrNameLst>
                                          <p:attrName>ppt_x</p:attrName>
                                        </p:attrNameLst>
                                      </p:cBhvr>
                                      <p:tavLst>
                                        <p:tav tm="0">
                                          <p:val>
                                            <p:strVal val="#ppt_x+.4"/>
                                          </p:val>
                                        </p:tav>
                                        <p:tav tm="100000">
                                          <p:val>
                                            <p:strVal val="#ppt_x"/>
                                          </p:val>
                                        </p:tav>
                                      </p:tavLst>
                                    </p:anim>
                                    <p:anim calcmode="lin" valueType="num">
                                      <p:cBhvr>
                                        <p:cTn id="188" dur="500" decel="50000" fill="hold">
                                          <p:stCondLst>
                                            <p:cond delay="0"/>
                                          </p:stCondLst>
                                        </p:cTn>
                                        <p:tgtEl>
                                          <p:spTgt spid="10207"/>
                                        </p:tgtEl>
                                        <p:attrNameLst>
                                          <p:attrName>ppt_y</p:attrName>
                                        </p:attrNameLst>
                                      </p:cBhvr>
                                      <p:tavLst>
                                        <p:tav tm="0">
                                          <p:val>
                                            <p:strVal val="#ppt_y-.2"/>
                                          </p:val>
                                        </p:tav>
                                        <p:tav tm="100000">
                                          <p:val>
                                            <p:strVal val="#ppt_y+.1"/>
                                          </p:val>
                                        </p:tav>
                                      </p:tavLst>
                                    </p:anim>
                                    <p:anim calcmode="lin" valueType="num">
                                      <p:cBhvr>
                                        <p:cTn id="189" dur="500" accel="50000" fill="hold">
                                          <p:stCondLst>
                                            <p:cond delay="500"/>
                                          </p:stCondLst>
                                        </p:cTn>
                                        <p:tgtEl>
                                          <p:spTgt spid="10207"/>
                                        </p:tgtEl>
                                        <p:attrNameLst>
                                          <p:attrName>ppt_y</p:attrName>
                                        </p:attrNameLst>
                                      </p:cBhvr>
                                      <p:tavLst>
                                        <p:tav tm="0">
                                          <p:val>
                                            <p:strVal val="#ppt_y+.1"/>
                                          </p:val>
                                        </p:tav>
                                        <p:tav tm="100000">
                                          <p:val>
                                            <p:strVal val="#ppt_y"/>
                                          </p:val>
                                        </p:tav>
                                      </p:tavLst>
                                    </p:anim>
                                    <p:animEffect transition="in" filter="fade">
                                      <p:cBhvr>
                                        <p:cTn id="190" dur="1000" decel="50000">
                                          <p:stCondLst>
                                            <p:cond delay="0"/>
                                          </p:stCondLst>
                                        </p:cTn>
                                        <p:tgtEl>
                                          <p:spTgt spid="10207"/>
                                        </p:tgtEl>
                                      </p:cBhvr>
                                    </p:animEffect>
                                  </p:childTnLst>
                                </p:cTn>
                              </p:par>
                              <p:par>
                                <p:cTn id="191" presetID="25" presetClass="entr" presetSubtype="0" fill="hold" grpId="0" nodeType="withEffect">
                                  <p:stCondLst>
                                    <p:cond delay="0"/>
                                  </p:stCondLst>
                                  <p:childTnLst>
                                    <p:set>
                                      <p:cBhvr>
                                        <p:cTn id="192" dur="1" fill="hold">
                                          <p:stCondLst>
                                            <p:cond delay="0"/>
                                          </p:stCondLst>
                                        </p:cTn>
                                        <p:tgtEl>
                                          <p:spTgt spid="7186"/>
                                        </p:tgtEl>
                                        <p:attrNameLst>
                                          <p:attrName>style.visibility</p:attrName>
                                        </p:attrNameLst>
                                      </p:cBhvr>
                                      <p:to>
                                        <p:strVal val="visible"/>
                                      </p:to>
                                    </p:set>
                                    <p:anim calcmode="lin" valueType="num">
                                      <p:cBhvr>
                                        <p:cTn id="193" dur="500" decel="50000" fill="hold">
                                          <p:stCondLst>
                                            <p:cond delay="0"/>
                                          </p:stCondLst>
                                        </p:cTn>
                                        <p:tgtEl>
                                          <p:spTgt spid="7186"/>
                                        </p:tgtEl>
                                        <p:attrNameLst>
                                          <p:attrName>style.rotation</p:attrName>
                                        </p:attrNameLst>
                                      </p:cBhvr>
                                      <p:tavLst>
                                        <p:tav tm="0">
                                          <p:val>
                                            <p:fltVal val="-90"/>
                                          </p:val>
                                        </p:tav>
                                        <p:tav tm="100000">
                                          <p:val>
                                            <p:fltVal val="0"/>
                                          </p:val>
                                        </p:tav>
                                      </p:tavLst>
                                    </p:anim>
                                    <p:anim calcmode="lin" valueType="num">
                                      <p:cBhvr>
                                        <p:cTn id="194" dur="500" decel="50000" fill="hold">
                                          <p:stCondLst>
                                            <p:cond delay="0"/>
                                          </p:stCondLst>
                                        </p:cTn>
                                        <p:tgtEl>
                                          <p:spTgt spid="7186"/>
                                        </p:tgtEl>
                                        <p:attrNameLst>
                                          <p:attrName>ppt_w</p:attrName>
                                        </p:attrNameLst>
                                      </p:cBhvr>
                                      <p:tavLst>
                                        <p:tav tm="0">
                                          <p:val>
                                            <p:strVal val="#ppt_w"/>
                                          </p:val>
                                        </p:tav>
                                        <p:tav tm="100000">
                                          <p:val>
                                            <p:strVal val="#ppt_w*.05"/>
                                          </p:val>
                                        </p:tav>
                                      </p:tavLst>
                                    </p:anim>
                                    <p:anim calcmode="lin" valueType="num">
                                      <p:cBhvr>
                                        <p:cTn id="195" dur="500" accel="50000" fill="hold">
                                          <p:stCondLst>
                                            <p:cond delay="500"/>
                                          </p:stCondLst>
                                        </p:cTn>
                                        <p:tgtEl>
                                          <p:spTgt spid="7186"/>
                                        </p:tgtEl>
                                        <p:attrNameLst>
                                          <p:attrName>ppt_w</p:attrName>
                                        </p:attrNameLst>
                                      </p:cBhvr>
                                      <p:tavLst>
                                        <p:tav tm="0">
                                          <p:val>
                                            <p:strVal val="#ppt_w*.05"/>
                                          </p:val>
                                        </p:tav>
                                        <p:tav tm="100000">
                                          <p:val>
                                            <p:strVal val="#ppt_w"/>
                                          </p:val>
                                        </p:tav>
                                      </p:tavLst>
                                    </p:anim>
                                    <p:anim calcmode="lin" valueType="num">
                                      <p:cBhvr>
                                        <p:cTn id="196" dur="1000" fill="hold"/>
                                        <p:tgtEl>
                                          <p:spTgt spid="7186"/>
                                        </p:tgtEl>
                                        <p:attrNameLst>
                                          <p:attrName>ppt_h</p:attrName>
                                        </p:attrNameLst>
                                      </p:cBhvr>
                                      <p:tavLst>
                                        <p:tav tm="0">
                                          <p:val>
                                            <p:strVal val="#ppt_h"/>
                                          </p:val>
                                        </p:tav>
                                        <p:tav tm="100000">
                                          <p:val>
                                            <p:strVal val="#ppt_h"/>
                                          </p:val>
                                        </p:tav>
                                      </p:tavLst>
                                    </p:anim>
                                    <p:anim calcmode="lin" valueType="num">
                                      <p:cBhvr>
                                        <p:cTn id="197" dur="500" decel="50000" fill="hold">
                                          <p:stCondLst>
                                            <p:cond delay="0"/>
                                          </p:stCondLst>
                                        </p:cTn>
                                        <p:tgtEl>
                                          <p:spTgt spid="7186"/>
                                        </p:tgtEl>
                                        <p:attrNameLst>
                                          <p:attrName>ppt_x</p:attrName>
                                        </p:attrNameLst>
                                      </p:cBhvr>
                                      <p:tavLst>
                                        <p:tav tm="0">
                                          <p:val>
                                            <p:strVal val="#ppt_x+.4"/>
                                          </p:val>
                                        </p:tav>
                                        <p:tav tm="100000">
                                          <p:val>
                                            <p:strVal val="#ppt_x"/>
                                          </p:val>
                                        </p:tav>
                                      </p:tavLst>
                                    </p:anim>
                                    <p:anim calcmode="lin" valueType="num">
                                      <p:cBhvr>
                                        <p:cTn id="198" dur="500" decel="50000" fill="hold">
                                          <p:stCondLst>
                                            <p:cond delay="0"/>
                                          </p:stCondLst>
                                        </p:cTn>
                                        <p:tgtEl>
                                          <p:spTgt spid="7186"/>
                                        </p:tgtEl>
                                        <p:attrNameLst>
                                          <p:attrName>ppt_y</p:attrName>
                                        </p:attrNameLst>
                                      </p:cBhvr>
                                      <p:tavLst>
                                        <p:tav tm="0">
                                          <p:val>
                                            <p:strVal val="#ppt_y-.2"/>
                                          </p:val>
                                        </p:tav>
                                        <p:tav tm="100000">
                                          <p:val>
                                            <p:strVal val="#ppt_y+.1"/>
                                          </p:val>
                                        </p:tav>
                                      </p:tavLst>
                                    </p:anim>
                                    <p:anim calcmode="lin" valueType="num">
                                      <p:cBhvr>
                                        <p:cTn id="199" dur="500" accel="50000" fill="hold">
                                          <p:stCondLst>
                                            <p:cond delay="500"/>
                                          </p:stCondLst>
                                        </p:cTn>
                                        <p:tgtEl>
                                          <p:spTgt spid="7186"/>
                                        </p:tgtEl>
                                        <p:attrNameLst>
                                          <p:attrName>ppt_y</p:attrName>
                                        </p:attrNameLst>
                                      </p:cBhvr>
                                      <p:tavLst>
                                        <p:tav tm="0">
                                          <p:val>
                                            <p:strVal val="#ppt_y+.1"/>
                                          </p:val>
                                        </p:tav>
                                        <p:tav tm="100000">
                                          <p:val>
                                            <p:strVal val="#ppt_y"/>
                                          </p:val>
                                        </p:tav>
                                      </p:tavLst>
                                    </p:anim>
                                    <p:animEffect transition="in" filter="fade">
                                      <p:cBhvr>
                                        <p:cTn id="200" dur="1000" decel="50000">
                                          <p:stCondLst>
                                            <p:cond delay="0"/>
                                          </p:stCondLst>
                                        </p:cTn>
                                        <p:tgtEl>
                                          <p:spTgt spid="7186"/>
                                        </p:tgtEl>
                                      </p:cBhvr>
                                    </p:animEffect>
                                  </p:childTnLst>
                                </p:cTn>
                              </p:par>
                              <p:par>
                                <p:cTn id="201" presetID="25" presetClass="entr" presetSubtype="0" fill="hold" grpId="0" nodeType="withEffect">
                                  <p:stCondLst>
                                    <p:cond delay="0"/>
                                  </p:stCondLst>
                                  <p:childTnLst>
                                    <p:set>
                                      <p:cBhvr>
                                        <p:cTn id="202" dur="1" fill="hold">
                                          <p:stCondLst>
                                            <p:cond delay="0"/>
                                          </p:stCondLst>
                                        </p:cTn>
                                        <p:tgtEl>
                                          <p:spTgt spid="6179"/>
                                        </p:tgtEl>
                                        <p:attrNameLst>
                                          <p:attrName>style.visibility</p:attrName>
                                        </p:attrNameLst>
                                      </p:cBhvr>
                                      <p:to>
                                        <p:strVal val="visible"/>
                                      </p:to>
                                    </p:set>
                                    <p:anim calcmode="lin" valueType="num">
                                      <p:cBhvr>
                                        <p:cTn id="203" dur="500" decel="50000" fill="hold">
                                          <p:stCondLst>
                                            <p:cond delay="0"/>
                                          </p:stCondLst>
                                        </p:cTn>
                                        <p:tgtEl>
                                          <p:spTgt spid="6179"/>
                                        </p:tgtEl>
                                        <p:attrNameLst>
                                          <p:attrName>style.rotation</p:attrName>
                                        </p:attrNameLst>
                                      </p:cBhvr>
                                      <p:tavLst>
                                        <p:tav tm="0">
                                          <p:val>
                                            <p:fltVal val="-90"/>
                                          </p:val>
                                        </p:tav>
                                        <p:tav tm="100000">
                                          <p:val>
                                            <p:fltVal val="0"/>
                                          </p:val>
                                        </p:tav>
                                      </p:tavLst>
                                    </p:anim>
                                    <p:anim calcmode="lin" valueType="num">
                                      <p:cBhvr>
                                        <p:cTn id="204" dur="500" decel="50000" fill="hold">
                                          <p:stCondLst>
                                            <p:cond delay="0"/>
                                          </p:stCondLst>
                                        </p:cTn>
                                        <p:tgtEl>
                                          <p:spTgt spid="6179"/>
                                        </p:tgtEl>
                                        <p:attrNameLst>
                                          <p:attrName>ppt_w</p:attrName>
                                        </p:attrNameLst>
                                      </p:cBhvr>
                                      <p:tavLst>
                                        <p:tav tm="0">
                                          <p:val>
                                            <p:strVal val="#ppt_w"/>
                                          </p:val>
                                        </p:tav>
                                        <p:tav tm="100000">
                                          <p:val>
                                            <p:strVal val="#ppt_w*.05"/>
                                          </p:val>
                                        </p:tav>
                                      </p:tavLst>
                                    </p:anim>
                                    <p:anim calcmode="lin" valueType="num">
                                      <p:cBhvr>
                                        <p:cTn id="205" dur="500" accel="50000" fill="hold">
                                          <p:stCondLst>
                                            <p:cond delay="500"/>
                                          </p:stCondLst>
                                        </p:cTn>
                                        <p:tgtEl>
                                          <p:spTgt spid="6179"/>
                                        </p:tgtEl>
                                        <p:attrNameLst>
                                          <p:attrName>ppt_w</p:attrName>
                                        </p:attrNameLst>
                                      </p:cBhvr>
                                      <p:tavLst>
                                        <p:tav tm="0">
                                          <p:val>
                                            <p:strVal val="#ppt_w*.05"/>
                                          </p:val>
                                        </p:tav>
                                        <p:tav tm="100000">
                                          <p:val>
                                            <p:strVal val="#ppt_w"/>
                                          </p:val>
                                        </p:tav>
                                      </p:tavLst>
                                    </p:anim>
                                    <p:anim calcmode="lin" valueType="num">
                                      <p:cBhvr>
                                        <p:cTn id="206" dur="1000" fill="hold"/>
                                        <p:tgtEl>
                                          <p:spTgt spid="6179"/>
                                        </p:tgtEl>
                                        <p:attrNameLst>
                                          <p:attrName>ppt_h</p:attrName>
                                        </p:attrNameLst>
                                      </p:cBhvr>
                                      <p:tavLst>
                                        <p:tav tm="0">
                                          <p:val>
                                            <p:strVal val="#ppt_h"/>
                                          </p:val>
                                        </p:tav>
                                        <p:tav tm="100000">
                                          <p:val>
                                            <p:strVal val="#ppt_h"/>
                                          </p:val>
                                        </p:tav>
                                      </p:tavLst>
                                    </p:anim>
                                    <p:anim calcmode="lin" valueType="num">
                                      <p:cBhvr>
                                        <p:cTn id="207" dur="500" decel="50000" fill="hold">
                                          <p:stCondLst>
                                            <p:cond delay="0"/>
                                          </p:stCondLst>
                                        </p:cTn>
                                        <p:tgtEl>
                                          <p:spTgt spid="6179"/>
                                        </p:tgtEl>
                                        <p:attrNameLst>
                                          <p:attrName>ppt_x</p:attrName>
                                        </p:attrNameLst>
                                      </p:cBhvr>
                                      <p:tavLst>
                                        <p:tav tm="0">
                                          <p:val>
                                            <p:strVal val="#ppt_x+.4"/>
                                          </p:val>
                                        </p:tav>
                                        <p:tav tm="100000">
                                          <p:val>
                                            <p:strVal val="#ppt_x"/>
                                          </p:val>
                                        </p:tav>
                                      </p:tavLst>
                                    </p:anim>
                                    <p:anim calcmode="lin" valueType="num">
                                      <p:cBhvr>
                                        <p:cTn id="208" dur="500" decel="50000" fill="hold">
                                          <p:stCondLst>
                                            <p:cond delay="0"/>
                                          </p:stCondLst>
                                        </p:cTn>
                                        <p:tgtEl>
                                          <p:spTgt spid="6179"/>
                                        </p:tgtEl>
                                        <p:attrNameLst>
                                          <p:attrName>ppt_y</p:attrName>
                                        </p:attrNameLst>
                                      </p:cBhvr>
                                      <p:tavLst>
                                        <p:tav tm="0">
                                          <p:val>
                                            <p:strVal val="#ppt_y-.2"/>
                                          </p:val>
                                        </p:tav>
                                        <p:tav tm="100000">
                                          <p:val>
                                            <p:strVal val="#ppt_y+.1"/>
                                          </p:val>
                                        </p:tav>
                                      </p:tavLst>
                                    </p:anim>
                                    <p:anim calcmode="lin" valueType="num">
                                      <p:cBhvr>
                                        <p:cTn id="209" dur="500" accel="50000" fill="hold">
                                          <p:stCondLst>
                                            <p:cond delay="500"/>
                                          </p:stCondLst>
                                        </p:cTn>
                                        <p:tgtEl>
                                          <p:spTgt spid="6179"/>
                                        </p:tgtEl>
                                        <p:attrNameLst>
                                          <p:attrName>ppt_y</p:attrName>
                                        </p:attrNameLst>
                                      </p:cBhvr>
                                      <p:tavLst>
                                        <p:tav tm="0">
                                          <p:val>
                                            <p:strVal val="#ppt_y+.1"/>
                                          </p:val>
                                        </p:tav>
                                        <p:tav tm="100000">
                                          <p:val>
                                            <p:strVal val="#ppt_y"/>
                                          </p:val>
                                        </p:tav>
                                      </p:tavLst>
                                    </p:anim>
                                    <p:animEffect transition="in" filter="fade">
                                      <p:cBhvr>
                                        <p:cTn id="210" dur="1000" decel="50000">
                                          <p:stCondLst>
                                            <p:cond delay="0"/>
                                          </p:stCondLst>
                                        </p:cTn>
                                        <p:tgtEl>
                                          <p:spTgt spid="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P spid="7186" grpId="0"/>
      <p:bldP spid="8193" grpId="0"/>
      <p:bldP spid="9200" grpId="0"/>
      <p:bldP spid="10207"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7640635" y="880598"/>
            <a:ext cx="5947093" cy="11894186"/>
          </a:xfrm>
          <a:prstGeom prst="rect">
            <a:avLst/>
          </a:prstGeom>
        </p:spPr>
      </p:pic>
      <p:pic>
        <p:nvPicPr>
          <p:cNvPr id="4" name="图片 3"/>
          <p:cNvPicPr>
            <a:picLocks noChangeAspect="1"/>
          </p:cNvPicPr>
          <p:nvPr/>
        </p:nvPicPr>
        <p:blipFill>
          <a:blip r:embed="rId5"/>
          <a:stretch>
            <a:fillRect/>
          </a:stretch>
        </p:blipFill>
        <p:spPr>
          <a:xfrm>
            <a:off x="2646522" y="880598"/>
            <a:ext cx="4529721" cy="4529721"/>
          </a:xfrm>
          <a:prstGeom prst="rect">
            <a:avLst/>
          </a:prstGeom>
        </p:spPr>
      </p:pic>
      <p:pic>
        <p:nvPicPr>
          <p:cNvPr id="5" name="图片 4"/>
          <p:cNvPicPr>
            <a:picLocks noChangeAspect="1"/>
          </p:cNvPicPr>
          <p:nvPr/>
        </p:nvPicPr>
        <p:blipFill>
          <a:blip r:embed="rId6"/>
          <a:stretch>
            <a:fillRect/>
          </a:stretch>
        </p:blipFill>
        <p:spPr>
          <a:xfrm>
            <a:off x="1151200" y="6069688"/>
            <a:ext cx="4590686" cy="2840982"/>
          </a:xfrm>
          <a:prstGeom prst="rect">
            <a:avLst/>
          </a:prstGeom>
        </p:spPr>
      </p:pic>
      <p:pic>
        <p:nvPicPr>
          <p:cNvPr id="7" name="图片 6"/>
          <p:cNvPicPr>
            <a:picLocks noChangeAspect="1"/>
          </p:cNvPicPr>
          <p:nvPr/>
        </p:nvPicPr>
        <p:blipFill>
          <a:blip r:embed="rId7"/>
          <a:stretch>
            <a:fillRect/>
          </a:stretch>
        </p:blipFill>
        <p:spPr>
          <a:xfrm>
            <a:off x="2558122" y="9570040"/>
            <a:ext cx="4706520" cy="2914141"/>
          </a:xfrm>
          <a:prstGeom prst="rect">
            <a:avLst/>
          </a:prstGeom>
        </p:spPr>
      </p:pic>
      <p:sp>
        <p:nvSpPr>
          <p:cNvPr id="8" name="文本框 7"/>
          <p:cNvSpPr txBox="1"/>
          <p:nvPr/>
        </p:nvSpPr>
        <p:spPr>
          <a:xfrm>
            <a:off x="14217127" y="1504950"/>
            <a:ext cx="8414273" cy="4832092"/>
          </a:xfrm>
          <a:prstGeom prst="rect">
            <a:avLst/>
          </a:prstGeom>
          <a:noFill/>
        </p:spPr>
        <p:txBody>
          <a:bodyPr wrap="square" rtlCol="0">
            <a:spAutoFit/>
          </a:bodyPr>
          <a:lstStyle/>
          <a:p>
            <a:r>
              <a:rPr lang="zh-CN" altLang="en-US" sz="4400" dirty="0" smtClean="0">
                <a:latin typeface="微软雅黑" panose="020B0503020204020204" pitchFamily="34" charset="-122"/>
                <a:ea typeface="微软雅黑" panose="020B0503020204020204" pitchFamily="34" charset="-122"/>
              </a:rPr>
              <a:t>       在</a:t>
            </a:r>
            <a:r>
              <a:rPr lang="zh-CN" altLang="en-US" sz="4400" dirty="0">
                <a:latin typeface="微软雅黑" panose="020B0503020204020204" pitchFamily="34" charset="-122"/>
                <a:ea typeface="微软雅黑" panose="020B0503020204020204" pitchFamily="34" charset="-122"/>
              </a:rPr>
              <a:t>”我的“界面中，将会针对不同身份的用户进行个性化定制。对于小学生，将采用更多的鼓励方式、可爱的界面及亲切的言辞，并取消一些对他们无用的栏目，并可以与家长的即可图谱进行绑定。</a:t>
            </a: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96092">
            <a:off x="15114324" y="7618608"/>
            <a:ext cx="6832613" cy="42772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p:tgtEl>
                                          <p:spTgt spid="9"/>
                                        </p:tgtEl>
                                        <p:attrNameLst>
                                          <p:attrName>ppt_y</p:attrName>
                                        </p:attrNameLst>
                                      </p:cBhvr>
                                      <p:tavLst>
                                        <p:tav tm="0">
                                          <p:val>
                                            <p:strVal val="#ppt_y+#ppt_h*1.125000"/>
                                          </p:val>
                                        </p:tav>
                                        <p:tav tm="100000">
                                          <p:val>
                                            <p:strVal val="#ppt_y"/>
                                          </p:val>
                                        </p:tav>
                                      </p:tavLst>
                                    </p:anim>
                                    <p:animEffect transition="in" filter="wipe(up)">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1000" fill="hold"/>
                                        <p:tgtEl>
                                          <p:spTgt spid="8"/>
                                        </p:tgtEl>
                                        <p:attrNameLst>
                                          <p:attrName>ppt_w</p:attrName>
                                        </p:attrNameLst>
                                      </p:cBhvr>
                                      <p:tavLst>
                                        <p:tav tm="0">
                                          <p:val>
                                            <p:fltVal val="0"/>
                                          </p:val>
                                        </p:tav>
                                        <p:tav tm="100000">
                                          <p:val>
                                            <p:strVal val="#ppt_w"/>
                                          </p:val>
                                        </p:tav>
                                      </p:tavLst>
                                    </p:anim>
                                    <p:anim calcmode="lin" valueType="num">
                                      <p:cBhvr>
                                        <p:cTn id="69" dur="1000" fill="hold"/>
                                        <p:tgtEl>
                                          <p:spTgt spid="8"/>
                                        </p:tgtEl>
                                        <p:attrNameLst>
                                          <p:attrName>ppt_h</p:attrName>
                                        </p:attrNameLst>
                                      </p:cBhvr>
                                      <p:tavLst>
                                        <p:tav tm="0">
                                          <p:val>
                                            <p:fltVal val="0"/>
                                          </p:val>
                                        </p:tav>
                                        <p:tav tm="100000">
                                          <p:val>
                                            <p:strVal val="#ppt_h"/>
                                          </p:val>
                                        </p:tav>
                                      </p:tavLst>
                                    </p:anim>
                                    <p:anim calcmode="lin" valueType="num">
                                      <p:cBhvr>
                                        <p:cTn id="70"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a:off x="4209141" y="5244720"/>
            <a:ext cx="14389339" cy="1501675"/>
          </a:xfrm>
          <a:prstGeom prst="rect">
            <a:avLst/>
          </a:prstGeom>
        </p:spPr>
        <p:txBody>
          <a:bodyPr lIns="0" tIns="0" rIns="0" bIns="0">
            <a:noAutofit/>
          </a:bodyPr>
          <a:lstStyle/>
          <a:p>
            <a:pPr algn="l">
              <a:lnSpc>
                <a:spcPts val="14400"/>
              </a:lnSpc>
            </a:pPr>
            <a:r>
              <a:rPr lang="zh-CN" altLang="en-US" sz="12000" b="0" i="0" u="none" spc="900" dirty="0">
                <a:solidFill>
                  <a:srgbClr val="FFFFFF">
                    <a:alpha val="100000"/>
                  </a:srgbClr>
                </a:solidFill>
                <a:latin typeface="Microsoft YaHei" charset="-122"/>
                <a:ea typeface="Microsoft YaHei" charset="-122"/>
                <a:cs typeface="Microsoft YaHei" charset="-122"/>
              </a:rPr>
              <a:t>感谢您的聆听​</a:t>
            </a:r>
            <a:endParaRPr kumimoji="1" lang="zh-CN" altLang="en-US" sz="2000" dirty="0">
              <a:solidFill>
                <a:srgbClr val="000000"/>
              </a:solidFill>
            </a:endParaRPr>
          </a:p>
        </p:txBody>
      </p:sp>
      <p:pic>
        <p:nvPicPr>
          <p:cNvPr id="1483" name="Picture" descr="Picture"/>
          <p:cNvPicPr>
            <a:picLocks noChangeAspect="1"/>
          </p:cNvPicPr>
          <p:nvPr/>
        </p:nvPicPr>
        <p:blipFill>
          <a:blip r:embed="rId3" cstate="print">
            <a:alphaModFix/>
          </a:blip>
          <a:stretch>
            <a:fillRect/>
          </a:stretch>
        </p:blipFill>
        <p:spPr>
          <a:xfrm>
            <a:off x="2680101" y="2459561"/>
            <a:ext cx="112515" cy="9325823"/>
          </a:xfrm>
          <a:prstGeom prst="rect">
            <a:avLst/>
          </a:prstGeom>
        </p:spPr>
      </p:pic>
      <p:pic>
        <p:nvPicPr>
          <p:cNvPr id="1950" name="Picture" descr="Picture"/>
          <p:cNvPicPr>
            <a:picLocks noChangeAspect="1"/>
          </p:cNvPicPr>
          <p:nvPr/>
        </p:nvPicPr>
        <p:blipFill>
          <a:blip r:embed="rId4" cstate="print">
            <a:alphaModFix/>
          </a:blip>
          <a:stretch>
            <a:fillRect/>
          </a:stretch>
        </p:blipFill>
        <p:spPr>
          <a:xfrm rot="16200000">
            <a:off x="5439915" y="-300251"/>
            <a:ext cx="112515" cy="5632142"/>
          </a:xfrm>
          <a:prstGeom prst="rect">
            <a:avLst/>
          </a:prstGeom>
        </p:spPr>
      </p:pic>
      <p:pic>
        <p:nvPicPr>
          <p:cNvPr id="2424" name="Picture" descr="Picture"/>
          <p:cNvPicPr>
            <a:picLocks noChangeAspect="1"/>
          </p:cNvPicPr>
          <p:nvPr/>
        </p:nvPicPr>
        <p:blipFill>
          <a:blip r:embed="rId5" cstate="print">
            <a:alphaModFix/>
          </a:blip>
          <a:stretch>
            <a:fillRect/>
          </a:stretch>
        </p:blipFill>
        <p:spPr>
          <a:xfrm rot="21600000">
            <a:off x="8255986" y="2459805"/>
            <a:ext cx="112515" cy="1950169"/>
          </a:xfrm>
          <a:prstGeom prst="rect">
            <a:avLst/>
          </a:prstGeom>
        </p:spPr>
      </p:pic>
      <p:pic>
        <p:nvPicPr>
          <p:cNvPr id="2898" name="Picture" descr="Picture"/>
          <p:cNvPicPr>
            <a:picLocks noChangeAspect="1"/>
          </p:cNvPicPr>
          <p:nvPr/>
        </p:nvPicPr>
        <p:blipFill>
          <a:blip r:embed="rId4" cstate="print">
            <a:alphaModFix/>
          </a:blip>
          <a:stretch>
            <a:fillRect/>
          </a:stretch>
        </p:blipFill>
        <p:spPr>
          <a:xfrm rot="16200000">
            <a:off x="5439915" y="8969314"/>
            <a:ext cx="112515" cy="5632142"/>
          </a:xfrm>
          <a:prstGeom prst="rect">
            <a:avLst/>
          </a:prstGeom>
        </p:spPr>
      </p:pic>
      <p:pic>
        <p:nvPicPr>
          <p:cNvPr id="3372" name="Picture" descr="Picture"/>
          <p:cNvPicPr>
            <a:picLocks noChangeAspect="1"/>
          </p:cNvPicPr>
          <p:nvPr/>
        </p:nvPicPr>
        <p:blipFill>
          <a:blip r:embed="rId5" cstate="print">
            <a:alphaModFix/>
          </a:blip>
          <a:stretch>
            <a:fillRect/>
          </a:stretch>
        </p:blipFill>
        <p:spPr>
          <a:xfrm rot="21600000">
            <a:off x="8226987" y="9905456"/>
            <a:ext cx="112515" cy="1950169"/>
          </a:xfrm>
          <a:prstGeom prst="rect">
            <a:avLst/>
          </a:prstGeom>
        </p:spPr>
      </p:pic>
      <p:sp>
        <p:nvSpPr>
          <p:cNvPr id="3846" name="文本"/>
          <p:cNvSpPr>
            <a:spLocks noGrp="1"/>
          </p:cNvSpPr>
          <p:nvPr>
            <p:ph type="ctrTitle"/>
          </p:nvPr>
        </p:nvSpPr>
        <p:spPr>
          <a:xfrm rot="21600000">
            <a:off x="4209141" y="7229803"/>
            <a:ext cx="12251689" cy="604265"/>
          </a:xfrm>
          <a:prstGeom prst="rect">
            <a:avLst/>
          </a:prstGeom>
        </p:spPr>
        <p:txBody>
          <a:bodyPr lIns="0" tIns="0" rIns="0" bIns="0">
            <a:noAutofit/>
          </a:bodyPr>
          <a:lstStyle/>
          <a:p>
            <a:pPr algn="l">
              <a:lnSpc>
                <a:spcPts val="7800"/>
              </a:lnSpc>
            </a:pPr>
            <a:r>
              <a:rPr lang="zh-CN" altLang="en-US" sz="6500" b="0" i="0" u="none" spc="0" dirty="0">
                <a:solidFill>
                  <a:srgbClr val="FAA041">
                    <a:alpha val="100000"/>
                  </a:srgbClr>
                </a:solidFill>
                <a:latin typeface="Cinzel-Bold" charset="-122"/>
                <a:ea typeface="Cinzel-Bold" charset="-122"/>
                <a:cs typeface="Cinzel-Bold" charset="-122"/>
              </a:rPr>
              <a:t>Thank you for listening.</a:t>
            </a:r>
            <a:endParaRPr kumimoji="1" lang="zh-CN" altLang="en-US" sz="2000" dirty="0">
              <a:solidFill>
                <a:srgbClr val="000000"/>
              </a:solidFill>
            </a:endParaRPr>
          </a:p>
        </p:txBody>
      </p:sp>
      <p:sp>
        <p:nvSpPr>
          <p:cNvPr id="4868" name="文本"/>
          <p:cNvSpPr>
            <a:spLocks noGrp="1"/>
          </p:cNvSpPr>
          <p:nvPr>
            <p:ph type="ctrTitle"/>
          </p:nvPr>
        </p:nvSpPr>
        <p:spPr>
          <a:xfrm>
            <a:off x="4209141" y="8671386"/>
            <a:ext cx="4873966" cy="497085"/>
          </a:xfrm>
          <a:prstGeom prst="rect">
            <a:avLst/>
          </a:prstGeom>
        </p:spPr>
        <p:txBody>
          <a:bodyPr lIns="0" tIns="0" rIns="0" bIns="0">
            <a:noAutofit/>
          </a:bodyPr>
          <a:lstStyle/>
          <a:p>
            <a:pPr algn="ctr">
              <a:lnSpc>
                <a:spcPts val="4800"/>
              </a:lnSpc>
            </a:pPr>
            <a:r>
              <a:rPr lang="zh-CN" altLang="en-US" sz="4000" b="0" i="0" u="none" spc="880" dirty="0">
                <a:solidFill>
                  <a:srgbClr val="FFFFFF">
                    <a:alpha val="100000"/>
                  </a:srgbClr>
                </a:solidFill>
                <a:latin typeface="Microsoft YaHei" charset="-122"/>
                <a:ea typeface="Microsoft YaHei" charset="-122"/>
                <a:cs typeface="Microsoft YaHei" charset="-122"/>
              </a:rPr>
              <a:t>汇报人：创客贴</a:t>
            </a:r>
            <a:endParaRPr kumimoji="1" lang="zh-CN" altLang="en-US" sz="2000" dirty="0">
              <a:solidFill>
                <a:srgbClr val="000000"/>
              </a:solidFill>
            </a:endParaRPr>
          </a:p>
        </p:txBody>
      </p:sp>
      <p:pic>
        <p:nvPicPr>
          <p:cNvPr id="5881" name="Picture" descr="Picture"/>
          <p:cNvPicPr>
            <a:picLocks noChangeAspect="1"/>
          </p:cNvPicPr>
          <p:nvPr/>
        </p:nvPicPr>
        <p:blipFill>
          <a:blip r:embed="rId6" cstate="print">
            <a:alphaModFix/>
          </a:blip>
          <a:stretch>
            <a:fillRect/>
          </a:stretch>
        </p:blipFill>
        <p:spPr>
          <a:xfrm>
            <a:off x="4295144" y="8560667"/>
            <a:ext cx="4787962" cy="889998"/>
          </a:xfrm>
          <a:prstGeom prst="rect">
            <a:avLst/>
          </a:prstGeom>
        </p:spPr>
      </p:pic>
      <p:sp>
        <p:nvSpPr>
          <p:cNvPr id="6348" name="文本"/>
          <p:cNvSpPr>
            <a:spLocks noGrp="1"/>
          </p:cNvSpPr>
          <p:nvPr>
            <p:ph type="ctrTitle"/>
          </p:nvPr>
        </p:nvSpPr>
        <p:spPr>
          <a:xfrm>
            <a:off x="10682647" y="8665956"/>
            <a:ext cx="4815046" cy="490636"/>
          </a:xfrm>
          <a:prstGeom prst="rect">
            <a:avLst/>
          </a:prstGeom>
        </p:spPr>
        <p:txBody>
          <a:bodyPr lIns="0" tIns="0" rIns="0" bIns="0">
            <a:noAutofit/>
          </a:bodyPr>
          <a:lstStyle/>
          <a:p>
            <a:pPr algn="ctr">
              <a:lnSpc>
                <a:spcPts val="4800"/>
              </a:lnSpc>
            </a:pPr>
            <a:r>
              <a:rPr lang="zh-CN" altLang="en-US" sz="4000" b="0" i="0" u="none" spc="880" dirty="0">
                <a:solidFill>
                  <a:srgbClr val="FFFFFF">
                    <a:alpha val="100000"/>
                  </a:srgbClr>
                </a:solidFill>
                <a:latin typeface="Microsoft YaHei" charset="-122"/>
                <a:ea typeface="Microsoft YaHei" charset="-122"/>
                <a:cs typeface="Microsoft YaHei" charset="-122"/>
              </a:rPr>
              <a:t>汇报时间：XX</a:t>
            </a:r>
            <a:endParaRPr kumimoji="1" lang="zh-CN" altLang="en-US" sz="2000" dirty="0">
              <a:solidFill>
                <a:srgbClr val="000000"/>
              </a:solidFill>
            </a:endParaRPr>
          </a:p>
        </p:txBody>
      </p:sp>
      <p:pic>
        <p:nvPicPr>
          <p:cNvPr id="7362" name="Picture" descr="Picture"/>
          <p:cNvPicPr>
            <a:picLocks noChangeAspect="1"/>
          </p:cNvPicPr>
          <p:nvPr/>
        </p:nvPicPr>
        <p:blipFill>
          <a:blip r:embed="rId6" cstate="print">
            <a:alphaModFix/>
          </a:blip>
          <a:stretch>
            <a:fillRect/>
          </a:stretch>
        </p:blipFill>
        <p:spPr>
          <a:xfrm>
            <a:off x="10768287" y="8560667"/>
            <a:ext cx="4787962" cy="88999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1</a:t>
            </a:r>
            <a:endParaRPr kumimoji="1" lang="zh-CN" altLang="en-US" sz="2000" dirty="0">
              <a:solidFill>
                <a:srgbClr val="000000"/>
              </a:solidFill>
            </a:endParaRPr>
          </a:p>
        </p:txBody>
      </p:sp>
      <p:sp>
        <p:nvSpPr>
          <p:cNvPr id="3361" name="文本"/>
          <p:cNvSpPr>
            <a:spLocks noGrp="1"/>
          </p:cNvSpPr>
          <p:nvPr>
            <p:ph type="ctrTitle"/>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smtClean="0">
                <a:ln w="6">
                  <a:solidFill>
                    <a:srgbClr val="FFFFFF">
                      <a:alpha val="100000"/>
                    </a:srgbClr>
                  </a:solidFill>
                </a:ln>
                <a:solidFill>
                  <a:srgbClr val="FFFFFF">
                    <a:alpha val="100000"/>
                  </a:srgbClr>
                </a:solidFill>
                <a:latin typeface="Microsoft YaHei" charset="-122"/>
                <a:ea typeface="Microsoft YaHei" charset="-122"/>
                <a:cs typeface="Microsoft YaHei" charset="-122"/>
              </a:rPr>
              <a:t>项目概述</a:t>
            </a:r>
            <a:endParaRPr kumimoji="1" lang="zh-CN" altLang="en-US" sz="2000" dirty="0">
              <a:solidFill>
                <a:srgbClr val="000000"/>
              </a:solidFill>
            </a:endParaRPr>
          </a:p>
        </p:txBody>
      </p:sp>
      <p:sp>
        <p:nvSpPr>
          <p:cNvPr id="4474" name="文本"/>
          <p:cNvSpPr>
            <a:spLocks noGrp="1"/>
          </p:cNvSpPr>
          <p:nvPr>
            <p:ph type="ctrTitle"/>
          </p:nvPr>
        </p:nvSpPr>
        <p:spPr>
          <a:xfrm>
            <a:off x="6118204" y="7125892"/>
            <a:ext cx="12147590" cy="412463"/>
          </a:xfrm>
          <a:prstGeom prst="rect">
            <a:avLst/>
          </a:prstGeom>
        </p:spPr>
        <p:txBody>
          <a:bodyPr lIns="0" tIns="0" rIns="0" bIns="0">
            <a:noAutofit/>
          </a:bodyPr>
          <a:lstStyle/>
          <a:p>
            <a:pPr algn="l">
              <a:lnSpc>
                <a:spcPts val="5331"/>
              </a:lnSpc>
            </a:pPr>
            <a:r>
              <a:rPr lang="en-US" altLang="zh-CN" sz="4442" dirty="0" smtClean="0">
                <a:solidFill>
                  <a:srgbClr val="FAA041">
                    <a:alpha val="100000"/>
                  </a:srgbClr>
                </a:solidFill>
                <a:latin typeface="Cinzel-Bold" charset="-122"/>
                <a:ea typeface="Cinzel-Bold" charset="-122"/>
                <a:cs typeface="Cinzel-Bold" charset="-122"/>
              </a:rPr>
              <a:t>Project</a:t>
            </a:r>
            <a:r>
              <a:rPr lang="zh-CN" altLang="en-US" sz="4442" b="0" i="0" u="none" spc="0" dirty="0" smtClean="0">
                <a:solidFill>
                  <a:srgbClr val="FAA041">
                    <a:alpha val="100000"/>
                  </a:srgbClr>
                </a:solidFill>
                <a:latin typeface="Cinzel-Bold" charset="-122"/>
                <a:ea typeface="Cinzel-Bold" charset="-122"/>
                <a:cs typeface="Cinzel-Bold" charset="-122"/>
              </a:rPr>
              <a:t> </a:t>
            </a:r>
            <a:r>
              <a:rPr lang="zh-CN" altLang="en-US" sz="4442" b="0" i="0" u="none" spc="0" dirty="0">
                <a:solidFill>
                  <a:srgbClr val="FAA041">
                    <a:alpha val="100000"/>
                  </a:srgbClr>
                </a:solidFill>
                <a:latin typeface="Cinzel-Bold" charset="-122"/>
                <a:ea typeface="Cinzel-Bold" charset="-122"/>
                <a:cs typeface="Cinzel-Bold" charset="-122"/>
              </a:rPr>
              <a:t>overview.</a:t>
            </a:r>
            <a:endParaRPr kumimoji="1"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07873" y="3409706"/>
            <a:ext cx="5856714" cy="1285513"/>
          </a:xfrm>
          <a:prstGeom prst="rect">
            <a:avLst/>
          </a:prstGeom>
        </p:spPr>
      </p:pic>
      <p:sp>
        <p:nvSpPr>
          <p:cNvPr id="1403" name="文本"/>
          <p:cNvSpPr>
            <a:spLocks noGrp="1"/>
          </p:cNvSpPr>
          <p:nvPr>
            <p:ph type="ctrTitle"/>
          </p:nvPr>
        </p:nvSpPr>
        <p:spPr>
          <a:xfrm>
            <a:off x="3508119" y="3630266"/>
            <a:ext cx="4091676" cy="617016"/>
          </a:xfrm>
          <a:prstGeom prst="rect">
            <a:avLst/>
          </a:prstGeom>
        </p:spPr>
        <p:txBody>
          <a:bodyPr lIns="0" tIns="0" rIns="0" bIns="0">
            <a:noAutofit/>
          </a:bodyPr>
          <a:lstStyle/>
          <a:p>
            <a:pPr algn="ctr">
              <a:lnSpc>
                <a:spcPts val="6000"/>
              </a:lnSpc>
            </a:pPr>
            <a:r>
              <a:rPr lang="zh-CN" altLang="en-US" sz="5000" dirty="0">
                <a:solidFill>
                  <a:srgbClr val="F6F6F6">
                    <a:alpha val="100000"/>
                  </a:srgbClr>
                </a:solidFill>
                <a:latin typeface="Microsoft YaHei" charset="-122"/>
                <a:ea typeface="Microsoft YaHei" charset="-122"/>
                <a:cs typeface="Microsoft YaHei" charset="-122"/>
              </a:rPr>
              <a:t>项目</a:t>
            </a:r>
            <a:r>
              <a:rPr lang="zh-CN" altLang="en-US" sz="5000" b="0" i="0" u="none" spc="0" dirty="0" smtClean="0">
                <a:solidFill>
                  <a:srgbClr val="F6F6F6">
                    <a:alpha val="100000"/>
                  </a:srgbClr>
                </a:solidFill>
                <a:latin typeface="Microsoft YaHei" charset="-122"/>
                <a:ea typeface="Microsoft YaHei" charset="-122"/>
                <a:cs typeface="Microsoft YaHei" charset="-122"/>
              </a:rPr>
              <a:t>介绍</a:t>
            </a:r>
            <a:endParaRPr kumimoji="1" lang="zh-CN" altLang="en-US" sz="2000" dirty="0">
              <a:solidFill>
                <a:srgbClr val="000000"/>
              </a:solidFill>
            </a:endParaRPr>
          </a:p>
        </p:txBody>
      </p:sp>
      <p:sp>
        <p:nvSpPr>
          <p:cNvPr id="2411" name="文本"/>
          <p:cNvSpPr>
            <a:spLocks noGrp="1"/>
          </p:cNvSpPr>
          <p:nvPr>
            <p:ph type="ctrTitle"/>
          </p:nvPr>
        </p:nvSpPr>
        <p:spPr>
          <a:xfrm>
            <a:off x="2313992" y="5413737"/>
            <a:ext cx="10170367" cy="5596989"/>
          </a:xfrm>
          <a:prstGeom prst="rect">
            <a:avLst/>
          </a:prstGeom>
        </p:spPr>
        <p:txBody>
          <a:bodyPr lIns="0" tIns="0" rIns="0" bIns="0">
            <a:noAutofit/>
          </a:bodyPr>
          <a:lstStyle/>
          <a:p>
            <a:pPr>
              <a:lnSpc>
                <a:spcPts val="3600"/>
              </a:lnSpc>
            </a:pPr>
            <a:r>
              <a:rPr lang="en-US" altLang="zh-CN" sz="3200" dirty="0" smtClean="0"/>
              <a:t>        </a:t>
            </a:r>
            <a:r>
              <a:rPr lang="zh-CN" altLang="zh-CN" sz="3200" dirty="0" smtClean="0"/>
              <a:t>“即刻图谱”</a:t>
            </a:r>
            <a:r>
              <a:rPr lang="zh-CN" altLang="zh-CN" sz="3200" dirty="0"/>
              <a:t>是一款基于微信运行的小程序，无需安装，登录后即可直接运行。即刻图谱是基于：知识图谱、触手可及、共享知识理念所建立的平台。该平台面向有终身学习需求的各类人群进行了分别开发，用于增强日常学习与生活的便利性。与市面上的众多学习</a:t>
            </a:r>
            <a:r>
              <a:rPr lang="en-US" altLang="zh-CN" sz="3200" dirty="0"/>
              <a:t>APP</a:t>
            </a:r>
            <a:r>
              <a:rPr lang="zh-CN" altLang="zh-CN" sz="3200" dirty="0"/>
              <a:t>对比，即刻图谱无需下载，使用更为方便；具有极高的综合性，将众多功能强势结合；用户实现个性化定制。市面上大多学习</a:t>
            </a:r>
            <a:r>
              <a:rPr lang="en-US" altLang="zh-CN" sz="3200" dirty="0"/>
              <a:t>APP</a:t>
            </a:r>
            <a:r>
              <a:rPr lang="zh-CN" altLang="zh-CN" sz="3200" dirty="0"/>
              <a:t>形式表现为视频教学，题目解答等，但以知识图谱形式系统地展现知识体系的软件在市面上几乎没有</a:t>
            </a:r>
            <a:r>
              <a:rPr lang="zh-CN" altLang="zh-CN" sz="3200" dirty="0" smtClean="0"/>
              <a:t>。</a:t>
            </a:r>
            <a:endParaRPr kumimoji="1" lang="zh-CN" altLang="en-US" sz="3200" dirty="0">
              <a:solidFill>
                <a:srgbClr val="000000"/>
              </a:solidFill>
            </a:endParaRPr>
          </a:p>
        </p:txBody>
      </p:sp>
      <p:pic>
        <p:nvPicPr>
          <p:cNvPr id="5255" name="Picture" descr="Picture"/>
          <p:cNvPicPr>
            <a:picLocks noChangeAspect="1"/>
          </p:cNvPicPr>
          <p:nvPr/>
        </p:nvPicPr>
        <p:blipFill>
          <a:blip r:embed="rId5" cstate="print">
            <a:alphaModFix/>
          </a:blip>
          <a:stretch>
            <a:fillRect/>
          </a:stretch>
        </p:blipFill>
        <p:spPr>
          <a:xfrm>
            <a:off x="13191423" y="2705271"/>
            <a:ext cx="8967854" cy="8305456"/>
          </a:xfrm>
          <a:prstGeom prst="rect">
            <a:avLst/>
          </a:prstGeom>
          <a:effectLst>
            <a:outerShdw dist="249163" dir="2700000" algn="ctr">
              <a:srgbClr val="000000">
                <a:alpha val="69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anim calcmode="lin" valueType="num">
                                      <p:cBhvr>
                                        <p:cTn id="8" dur="1000" fill="hold"/>
                                        <p:tgtEl>
                                          <p:spTgt spid="936"/>
                                        </p:tgtEl>
                                        <p:attrNameLst>
                                          <p:attrName>ppt_x</p:attrName>
                                        </p:attrNameLst>
                                      </p:cBhvr>
                                      <p:tavLst>
                                        <p:tav tm="0">
                                          <p:val>
                                            <p:strVal val="#ppt_x"/>
                                          </p:val>
                                        </p:tav>
                                        <p:tav tm="100000">
                                          <p:val>
                                            <p:strVal val="#ppt_x"/>
                                          </p:val>
                                        </p:tav>
                                      </p:tavLst>
                                    </p:anim>
                                    <p:anim calcmode="lin" valueType="num">
                                      <p:cBhvr>
                                        <p:cTn id="9" dur="1000" fill="hold"/>
                                        <p:tgtEl>
                                          <p:spTgt spid="9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255"/>
                                        </p:tgtEl>
                                        <p:attrNameLst>
                                          <p:attrName>style.visibility</p:attrName>
                                        </p:attrNameLst>
                                      </p:cBhvr>
                                      <p:to>
                                        <p:strVal val="visible"/>
                                      </p:to>
                                    </p:set>
                                    <p:anim calcmode="lin" valueType="num">
                                      <p:cBhvr>
                                        <p:cTn id="14" dur="1000" fill="hold"/>
                                        <p:tgtEl>
                                          <p:spTgt spid="5255"/>
                                        </p:tgtEl>
                                        <p:attrNameLst>
                                          <p:attrName>ppt_w</p:attrName>
                                        </p:attrNameLst>
                                      </p:cBhvr>
                                      <p:tavLst>
                                        <p:tav tm="0">
                                          <p:val>
                                            <p:fltVal val="0"/>
                                          </p:val>
                                        </p:tav>
                                        <p:tav tm="100000">
                                          <p:val>
                                            <p:strVal val="#ppt_w"/>
                                          </p:val>
                                        </p:tav>
                                      </p:tavLst>
                                    </p:anim>
                                    <p:anim calcmode="lin" valueType="num">
                                      <p:cBhvr>
                                        <p:cTn id="15" dur="1000" fill="hold"/>
                                        <p:tgtEl>
                                          <p:spTgt spid="5255"/>
                                        </p:tgtEl>
                                        <p:attrNameLst>
                                          <p:attrName>ppt_h</p:attrName>
                                        </p:attrNameLst>
                                      </p:cBhvr>
                                      <p:tavLst>
                                        <p:tav tm="0">
                                          <p:val>
                                            <p:fltVal val="0"/>
                                          </p:val>
                                        </p:tav>
                                        <p:tav tm="100000">
                                          <p:val>
                                            <p:strVal val="#ppt_h"/>
                                          </p:val>
                                        </p:tav>
                                      </p:tavLst>
                                    </p:anim>
                                    <p:anim calcmode="lin" valueType="num">
                                      <p:cBhvr>
                                        <p:cTn id="16" dur="1000" fill="hold"/>
                                        <p:tgtEl>
                                          <p:spTgt spid="5255"/>
                                        </p:tgtEl>
                                        <p:attrNameLst>
                                          <p:attrName>style.rotation</p:attrName>
                                        </p:attrNameLst>
                                      </p:cBhvr>
                                      <p:tavLst>
                                        <p:tav tm="0">
                                          <p:val>
                                            <p:fltVal val="90"/>
                                          </p:val>
                                        </p:tav>
                                        <p:tav tm="100000">
                                          <p:val>
                                            <p:fltVal val="0"/>
                                          </p:val>
                                        </p:tav>
                                      </p:tavLst>
                                    </p:anim>
                                    <p:animEffect transition="in" filter="fade">
                                      <p:cBhvr>
                                        <p:cTn id="17" dur="1000"/>
                                        <p:tgtEl>
                                          <p:spTgt spid="5255"/>
                                        </p:tgtEl>
                                      </p:cBhvr>
                                    </p:animEffect>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grpId="0" nodeType="clickEffect">
                                  <p:stCondLst>
                                    <p:cond delay="0"/>
                                  </p:stCondLst>
                                  <p:childTnLst>
                                    <p:set>
                                      <p:cBhvr>
                                        <p:cTn id="21" dur="1" fill="hold">
                                          <p:stCondLst>
                                            <p:cond delay="0"/>
                                          </p:stCondLst>
                                        </p:cTn>
                                        <p:tgtEl>
                                          <p:spTgt spid="2411"/>
                                        </p:tgtEl>
                                        <p:attrNameLst>
                                          <p:attrName>style.visibility</p:attrName>
                                        </p:attrNameLst>
                                      </p:cBhvr>
                                      <p:to>
                                        <p:strVal val="visible"/>
                                      </p:to>
                                    </p:set>
                                    <p:animEffect transition="in" filter="fade">
                                      <p:cBhvr>
                                        <p:cTn id="22" dur="800" decel="100000"/>
                                        <p:tgtEl>
                                          <p:spTgt spid="2411"/>
                                        </p:tgtEl>
                                      </p:cBhvr>
                                    </p:animEffect>
                                    <p:anim calcmode="lin" valueType="num">
                                      <p:cBhvr>
                                        <p:cTn id="23" dur="800" decel="100000" fill="hold"/>
                                        <p:tgtEl>
                                          <p:spTgt spid="2411"/>
                                        </p:tgtEl>
                                        <p:attrNameLst>
                                          <p:attrName>style.rotation</p:attrName>
                                        </p:attrNameLst>
                                      </p:cBhvr>
                                      <p:tavLst>
                                        <p:tav tm="0">
                                          <p:val>
                                            <p:fltVal val="-90"/>
                                          </p:val>
                                        </p:tav>
                                        <p:tav tm="100000">
                                          <p:val>
                                            <p:fltVal val="0"/>
                                          </p:val>
                                        </p:tav>
                                      </p:tavLst>
                                    </p:anim>
                                    <p:anim calcmode="lin" valueType="num">
                                      <p:cBhvr>
                                        <p:cTn id="24" dur="800" decel="100000" fill="hold"/>
                                        <p:tgtEl>
                                          <p:spTgt spid="2411"/>
                                        </p:tgtEl>
                                        <p:attrNameLst>
                                          <p:attrName>ppt_x</p:attrName>
                                        </p:attrNameLst>
                                      </p:cBhvr>
                                      <p:tavLst>
                                        <p:tav tm="0">
                                          <p:val>
                                            <p:strVal val="#ppt_x+0.4"/>
                                          </p:val>
                                        </p:tav>
                                        <p:tav tm="100000">
                                          <p:val>
                                            <p:strVal val="#ppt_x-0.05"/>
                                          </p:val>
                                        </p:tav>
                                      </p:tavLst>
                                    </p:anim>
                                    <p:anim calcmode="lin" valueType="num">
                                      <p:cBhvr>
                                        <p:cTn id="25" dur="800" decel="100000" fill="hold"/>
                                        <p:tgtEl>
                                          <p:spTgt spid="2411"/>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411"/>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4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4320799" y="2173999"/>
            <a:ext cx="4823475" cy="4823475"/>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4320799" y="6419561"/>
            <a:ext cx="4838600" cy="4786665"/>
          </a:xfrm>
          <a:prstGeom prst="rect">
            <a:avLst/>
          </a:prstGeom>
        </p:spPr>
      </p:pic>
      <p:sp>
        <p:nvSpPr>
          <p:cNvPr id="1871" name="文本"/>
          <p:cNvSpPr>
            <a:spLocks noGrp="1"/>
          </p:cNvSpPr>
          <p:nvPr>
            <p:ph type="ctrTitle"/>
          </p:nvPr>
        </p:nvSpPr>
        <p:spPr>
          <a:xfrm>
            <a:off x="4688596" y="7078657"/>
            <a:ext cx="4087879" cy="3108414"/>
          </a:xfrm>
          <a:prstGeom prst="rect">
            <a:avLst/>
          </a:prstGeom>
        </p:spPr>
        <p:txBody>
          <a:bodyPr lIns="0" tIns="0" rIns="0" bIns="0">
            <a:noAutofit/>
          </a:bodyPr>
          <a:lstStyle/>
          <a:p>
            <a:pPr algn="ctr">
              <a:lnSpc>
                <a:spcPct val="100000"/>
              </a:lnSpc>
            </a:pPr>
            <a:r>
              <a:rPr lang="zh-CN" altLang="en-US" sz="6000" b="0" i="0" u="none" spc="0" dirty="0" smtClean="0">
                <a:ln w="1">
                  <a:solidFill>
                    <a:srgbClr val="FFFFFF">
                      <a:alpha val="100000"/>
                    </a:srgbClr>
                  </a:solidFill>
                </a:ln>
                <a:solidFill>
                  <a:srgbClr val="FFFFFF">
                    <a:alpha val="100000"/>
                  </a:srgbClr>
                </a:solidFill>
                <a:latin typeface="Microsoft YaHei" charset="-122"/>
                <a:ea typeface="Microsoft YaHei" charset="-122"/>
                <a:cs typeface="Microsoft YaHei" charset="-122"/>
              </a:rPr>
              <a:t>增强日常学习与生活的便利性</a:t>
            </a:r>
            <a:endParaRPr kumimoji="1" lang="zh-CN" altLang="en-US" sz="6000" dirty="0">
              <a:solidFill>
                <a:srgbClr val="000000"/>
              </a:solidFill>
            </a:endParaRPr>
          </a:p>
        </p:txBody>
      </p:sp>
      <p:pic>
        <p:nvPicPr>
          <p:cNvPr id="4019" name="Picture" descr="Picture"/>
          <p:cNvPicPr>
            <a:picLocks noChangeAspect="1"/>
          </p:cNvPicPr>
          <p:nvPr/>
        </p:nvPicPr>
        <p:blipFill>
          <a:blip r:embed="rId6" cstate="print">
            <a:alphaModFix/>
          </a:blip>
          <a:stretch>
            <a:fillRect/>
          </a:stretch>
        </p:blipFill>
        <p:spPr>
          <a:xfrm>
            <a:off x="10233067" y="2173999"/>
            <a:ext cx="4823475" cy="4823475"/>
          </a:xfrm>
          <a:prstGeom prst="rect">
            <a:avLst/>
          </a:prstGeom>
        </p:spPr>
      </p:pic>
      <p:pic>
        <p:nvPicPr>
          <p:cNvPr id="4488" name="Picture" descr="Picture"/>
          <p:cNvPicPr>
            <a:picLocks noChangeAspect="1"/>
          </p:cNvPicPr>
          <p:nvPr/>
        </p:nvPicPr>
        <p:blipFill>
          <a:blip r:embed="rId4" cstate="print">
            <a:alphaModFix/>
          </a:blip>
          <a:stretch>
            <a:fillRect/>
          </a:stretch>
        </p:blipFill>
        <p:spPr>
          <a:xfrm>
            <a:off x="16130209" y="2173999"/>
            <a:ext cx="4823475" cy="4823475"/>
          </a:xfrm>
          <a:prstGeom prst="rect">
            <a:avLst/>
          </a:prstGeom>
        </p:spPr>
      </p:pic>
      <p:sp>
        <p:nvSpPr>
          <p:cNvPr id="4957" name="文本"/>
          <p:cNvSpPr>
            <a:spLocks noGrp="1"/>
          </p:cNvSpPr>
          <p:nvPr>
            <p:ph type="ctrTitle"/>
          </p:nvPr>
        </p:nvSpPr>
        <p:spPr>
          <a:xfrm>
            <a:off x="4108990" y="1706851"/>
            <a:ext cx="1443100" cy="1003045"/>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A</a:t>
            </a:r>
            <a:endParaRPr kumimoji="1" lang="zh-CN" altLang="en-US" sz="2000" dirty="0">
              <a:solidFill>
                <a:srgbClr val="000000"/>
              </a:solidFill>
            </a:endParaRPr>
          </a:p>
        </p:txBody>
      </p:sp>
      <p:sp>
        <p:nvSpPr>
          <p:cNvPr id="6219" name="文本"/>
          <p:cNvSpPr>
            <a:spLocks noGrp="1"/>
          </p:cNvSpPr>
          <p:nvPr>
            <p:ph type="ctrTitle"/>
          </p:nvPr>
        </p:nvSpPr>
        <p:spPr>
          <a:xfrm>
            <a:off x="10048686" y="1706851"/>
            <a:ext cx="1443100" cy="1003046"/>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B</a:t>
            </a:r>
            <a:endParaRPr kumimoji="1" lang="zh-CN" altLang="en-US" sz="2000" dirty="0">
              <a:solidFill>
                <a:srgbClr val="000000"/>
              </a:solidFill>
            </a:endParaRPr>
          </a:p>
        </p:txBody>
      </p:sp>
      <p:sp>
        <p:nvSpPr>
          <p:cNvPr id="7482" name="文本"/>
          <p:cNvSpPr>
            <a:spLocks noGrp="1"/>
          </p:cNvSpPr>
          <p:nvPr>
            <p:ph type="ctrTitle"/>
          </p:nvPr>
        </p:nvSpPr>
        <p:spPr>
          <a:xfrm>
            <a:off x="15973258" y="1740379"/>
            <a:ext cx="1443100" cy="1068705"/>
          </a:xfrm>
          <a:prstGeom prst="rect">
            <a:avLst/>
          </a:prstGeom>
          <a:effectLst>
            <a:outerShdw dist="160305"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C</a:t>
            </a:r>
            <a:endParaRPr kumimoji="1" lang="zh-CN" altLang="en-US" sz="2000" dirty="0">
              <a:solidFill>
                <a:srgbClr val="000000"/>
              </a:solidFill>
            </a:endParaRPr>
          </a:p>
        </p:txBody>
      </p:sp>
      <p:pic>
        <p:nvPicPr>
          <p:cNvPr id="8745" name="Picture" descr="Picture"/>
          <p:cNvPicPr>
            <a:picLocks noChangeAspect="1"/>
          </p:cNvPicPr>
          <p:nvPr/>
        </p:nvPicPr>
        <p:blipFill>
          <a:blip r:embed="rId5" cstate="print">
            <a:alphaModFix/>
          </a:blip>
          <a:stretch>
            <a:fillRect/>
          </a:stretch>
        </p:blipFill>
        <p:spPr>
          <a:xfrm>
            <a:off x="10217942" y="6419142"/>
            <a:ext cx="4838600" cy="4786665"/>
          </a:xfrm>
          <a:prstGeom prst="rect">
            <a:avLst/>
          </a:prstGeom>
        </p:spPr>
      </p:pic>
      <p:sp>
        <p:nvSpPr>
          <p:cNvPr id="9214" name="文本"/>
          <p:cNvSpPr>
            <a:spLocks noGrp="1"/>
          </p:cNvSpPr>
          <p:nvPr>
            <p:ph type="ctrTitle"/>
          </p:nvPr>
        </p:nvSpPr>
        <p:spPr>
          <a:xfrm>
            <a:off x="10830197" y="7083198"/>
            <a:ext cx="3629214" cy="2372389"/>
          </a:xfrm>
          <a:prstGeom prst="rect">
            <a:avLst/>
          </a:prstGeom>
        </p:spPr>
        <p:txBody>
          <a:bodyPr lIns="0" tIns="0" rIns="0" bIns="0">
            <a:noAutofit/>
          </a:bodyPr>
          <a:lstStyle/>
          <a:p>
            <a:pPr algn="ctr">
              <a:lnSpc>
                <a:spcPct val="100000"/>
              </a:lnSpc>
            </a:pPr>
            <a:r>
              <a:rPr lang="zh-CN" altLang="en-US" sz="6000" b="0" i="0" u="none" spc="0" dirty="0" smtClean="0">
                <a:ln w="1">
                  <a:solidFill>
                    <a:srgbClr val="FFFFFF">
                      <a:alpha val="100000"/>
                    </a:srgbClr>
                  </a:solidFill>
                </a:ln>
                <a:solidFill>
                  <a:srgbClr val="FFFFFF">
                    <a:alpha val="100000"/>
                  </a:srgbClr>
                </a:solidFill>
                <a:latin typeface="Microsoft YaHei" charset="-122"/>
                <a:ea typeface="Microsoft YaHei" charset="-122"/>
                <a:cs typeface="Microsoft YaHei" charset="-122"/>
              </a:rPr>
              <a:t>多功能结合，极高的综合性</a:t>
            </a:r>
            <a:endParaRPr kumimoji="1" lang="zh-CN" altLang="en-US" sz="6000" dirty="0">
              <a:solidFill>
                <a:srgbClr val="000000"/>
              </a:solidFill>
            </a:endParaRPr>
          </a:p>
        </p:txBody>
      </p:sp>
      <p:pic>
        <p:nvPicPr>
          <p:cNvPr id="11365" name="Picture" descr="Picture"/>
          <p:cNvPicPr>
            <a:picLocks noChangeAspect="1"/>
          </p:cNvPicPr>
          <p:nvPr/>
        </p:nvPicPr>
        <p:blipFill>
          <a:blip r:embed="rId5" cstate="print">
            <a:alphaModFix/>
          </a:blip>
          <a:stretch>
            <a:fillRect/>
          </a:stretch>
        </p:blipFill>
        <p:spPr>
          <a:xfrm>
            <a:off x="16115085" y="6419142"/>
            <a:ext cx="4838600" cy="4786665"/>
          </a:xfrm>
          <a:prstGeom prst="rect">
            <a:avLst/>
          </a:prstGeom>
        </p:spPr>
      </p:pic>
      <p:sp>
        <p:nvSpPr>
          <p:cNvPr id="11835" name="文本"/>
          <p:cNvSpPr>
            <a:spLocks noGrp="1"/>
          </p:cNvSpPr>
          <p:nvPr>
            <p:ph type="ctrTitle"/>
          </p:nvPr>
        </p:nvSpPr>
        <p:spPr>
          <a:xfrm>
            <a:off x="16712215" y="7203955"/>
            <a:ext cx="3629214" cy="2857818"/>
          </a:xfrm>
          <a:prstGeom prst="rect">
            <a:avLst/>
          </a:prstGeom>
        </p:spPr>
        <p:txBody>
          <a:bodyPr lIns="0" tIns="0" rIns="0" bIns="0">
            <a:noAutofit/>
          </a:bodyPr>
          <a:lstStyle/>
          <a:p>
            <a:pPr algn="ctr">
              <a:lnSpc>
                <a:spcPct val="100000"/>
              </a:lnSpc>
            </a:pPr>
            <a:r>
              <a:rPr lang="zh-CN" altLang="en-US" sz="6000" b="0" i="0" u="none" spc="0" dirty="0" smtClean="0">
                <a:ln w="1">
                  <a:solidFill>
                    <a:srgbClr val="FFFFFF">
                      <a:alpha val="100000"/>
                    </a:srgbClr>
                  </a:solidFill>
                </a:ln>
                <a:solidFill>
                  <a:srgbClr val="FFFFFF">
                    <a:alpha val="100000"/>
                  </a:srgbClr>
                </a:solidFill>
                <a:latin typeface="Microsoft YaHei" charset="-122"/>
                <a:ea typeface="Microsoft YaHei" charset="-122"/>
                <a:cs typeface="Microsoft YaHei" charset="-122"/>
              </a:rPr>
              <a:t>实现用户个性化定制</a:t>
            </a:r>
            <a:endParaRPr kumimoji="1" lang="zh-CN" altLang="en-US" sz="6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wipe(down)">
                                      <p:cBhvr>
                                        <p:cTn id="7" dur="580">
                                          <p:stCondLst>
                                            <p:cond delay="0"/>
                                          </p:stCondLst>
                                        </p:cTn>
                                        <p:tgtEl>
                                          <p:spTgt spid="936"/>
                                        </p:tgtEl>
                                      </p:cBhvr>
                                    </p:animEffect>
                                    <p:anim calcmode="lin" valueType="num">
                                      <p:cBhvr>
                                        <p:cTn id="8" dur="1822" tmFilter="0,0; 0.14,0.36; 0.43,0.73; 0.71,0.91; 1.0,1.0">
                                          <p:stCondLst>
                                            <p:cond delay="0"/>
                                          </p:stCondLst>
                                        </p:cTn>
                                        <p:tgtEl>
                                          <p:spTgt spid="93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3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3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3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36"/>
                                        </p:tgtEl>
                                        <p:attrNameLst>
                                          <p:attrName>ppt_y</p:attrName>
                                        </p:attrNameLst>
                                      </p:cBhvr>
                                      <p:tavLst>
                                        <p:tav tm="0" fmla="#ppt_y-sin(pi*$)/81">
                                          <p:val>
                                            <p:fltVal val="0"/>
                                          </p:val>
                                        </p:tav>
                                        <p:tav tm="100000">
                                          <p:val>
                                            <p:fltVal val="1"/>
                                          </p:val>
                                        </p:tav>
                                      </p:tavLst>
                                    </p:anim>
                                    <p:animScale>
                                      <p:cBhvr>
                                        <p:cTn id="13" dur="26">
                                          <p:stCondLst>
                                            <p:cond delay="650"/>
                                          </p:stCondLst>
                                        </p:cTn>
                                        <p:tgtEl>
                                          <p:spTgt spid="936"/>
                                        </p:tgtEl>
                                      </p:cBhvr>
                                      <p:to x="100000" y="60000"/>
                                    </p:animScale>
                                    <p:animScale>
                                      <p:cBhvr>
                                        <p:cTn id="14" dur="166" decel="50000">
                                          <p:stCondLst>
                                            <p:cond delay="676"/>
                                          </p:stCondLst>
                                        </p:cTn>
                                        <p:tgtEl>
                                          <p:spTgt spid="936"/>
                                        </p:tgtEl>
                                      </p:cBhvr>
                                      <p:to x="100000" y="100000"/>
                                    </p:animScale>
                                    <p:animScale>
                                      <p:cBhvr>
                                        <p:cTn id="15" dur="26">
                                          <p:stCondLst>
                                            <p:cond delay="1312"/>
                                          </p:stCondLst>
                                        </p:cTn>
                                        <p:tgtEl>
                                          <p:spTgt spid="936"/>
                                        </p:tgtEl>
                                      </p:cBhvr>
                                      <p:to x="100000" y="80000"/>
                                    </p:animScale>
                                    <p:animScale>
                                      <p:cBhvr>
                                        <p:cTn id="16" dur="166" decel="50000">
                                          <p:stCondLst>
                                            <p:cond delay="1338"/>
                                          </p:stCondLst>
                                        </p:cTn>
                                        <p:tgtEl>
                                          <p:spTgt spid="936"/>
                                        </p:tgtEl>
                                      </p:cBhvr>
                                      <p:to x="100000" y="100000"/>
                                    </p:animScale>
                                    <p:animScale>
                                      <p:cBhvr>
                                        <p:cTn id="17" dur="26">
                                          <p:stCondLst>
                                            <p:cond delay="1642"/>
                                          </p:stCondLst>
                                        </p:cTn>
                                        <p:tgtEl>
                                          <p:spTgt spid="936"/>
                                        </p:tgtEl>
                                      </p:cBhvr>
                                      <p:to x="100000" y="90000"/>
                                    </p:animScale>
                                    <p:animScale>
                                      <p:cBhvr>
                                        <p:cTn id="18" dur="166" decel="50000">
                                          <p:stCondLst>
                                            <p:cond delay="1668"/>
                                          </p:stCondLst>
                                        </p:cTn>
                                        <p:tgtEl>
                                          <p:spTgt spid="936"/>
                                        </p:tgtEl>
                                      </p:cBhvr>
                                      <p:to x="100000" y="100000"/>
                                    </p:animScale>
                                    <p:animScale>
                                      <p:cBhvr>
                                        <p:cTn id="19" dur="26">
                                          <p:stCondLst>
                                            <p:cond delay="1808"/>
                                          </p:stCondLst>
                                        </p:cTn>
                                        <p:tgtEl>
                                          <p:spTgt spid="936"/>
                                        </p:tgtEl>
                                      </p:cBhvr>
                                      <p:to x="100000" y="95000"/>
                                    </p:animScale>
                                    <p:animScale>
                                      <p:cBhvr>
                                        <p:cTn id="20" dur="166" decel="50000">
                                          <p:stCondLst>
                                            <p:cond delay="1834"/>
                                          </p:stCondLst>
                                        </p:cTn>
                                        <p:tgtEl>
                                          <p:spTgt spid="93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871"/>
                                        </p:tgtEl>
                                        <p:attrNameLst>
                                          <p:attrName>style.visibility</p:attrName>
                                        </p:attrNameLst>
                                      </p:cBhvr>
                                      <p:to>
                                        <p:strVal val="visible"/>
                                      </p:to>
                                    </p:set>
                                    <p:animEffect transition="in" filter="wipe(down)">
                                      <p:cBhvr>
                                        <p:cTn id="23" dur="580">
                                          <p:stCondLst>
                                            <p:cond delay="0"/>
                                          </p:stCondLst>
                                        </p:cTn>
                                        <p:tgtEl>
                                          <p:spTgt spid="1871"/>
                                        </p:tgtEl>
                                      </p:cBhvr>
                                    </p:animEffect>
                                    <p:anim calcmode="lin" valueType="num">
                                      <p:cBhvr>
                                        <p:cTn id="24" dur="1822" tmFilter="0,0; 0.14,0.36; 0.43,0.73; 0.71,0.91; 1.0,1.0">
                                          <p:stCondLst>
                                            <p:cond delay="0"/>
                                          </p:stCondLst>
                                        </p:cTn>
                                        <p:tgtEl>
                                          <p:spTgt spid="187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87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87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87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871"/>
                                        </p:tgtEl>
                                        <p:attrNameLst>
                                          <p:attrName>ppt_y</p:attrName>
                                        </p:attrNameLst>
                                      </p:cBhvr>
                                      <p:tavLst>
                                        <p:tav tm="0" fmla="#ppt_y-sin(pi*$)/81">
                                          <p:val>
                                            <p:fltVal val="0"/>
                                          </p:val>
                                        </p:tav>
                                        <p:tav tm="100000">
                                          <p:val>
                                            <p:fltVal val="1"/>
                                          </p:val>
                                        </p:tav>
                                      </p:tavLst>
                                    </p:anim>
                                    <p:animScale>
                                      <p:cBhvr>
                                        <p:cTn id="29" dur="26">
                                          <p:stCondLst>
                                            <p:cond delay="650"/>
                                          </p:stCondLst>
                                        </p:cTn>
                                        <p:tgtEl>
                                          <p:spTgt spid="1871"/>
                                        </p:tgtEl>
                                      </p:cBhvr>
                                      <p:to x="100000" y="60000"/>
                                    </p:animScale>
                                    <p:animScale>
                                      <p:cBhvr>
                                        <p:cTn id="30" dur="166" decel="50000">
                                          <p:stCondLst>
                                            <p:cond delay="676"/>
                                          </p:stCondLst>
                                        </p:cTn>
                                        <p:tgtEl>
                                          <p:spTgt spid="1871"/>
                                        </p:tgtEl>
                                      </p:cBhvr>
                                      <p:to x="100000" y="100000"/>
                                    </p:animScale>
                                    <p:animScale>
                                      <p:cBhvr>
                                        <p:cTn id="31" dur="26">
                                          <p:stCondLst>
                                            <p:cond delay="1312"/>
                                          </p:stCondLst>
                                        </p:cTn>
                                        <p:tgtEl>
                                          <p:spTgt spid="1871"/>
                                        </p:tgtEl>
                                      </p:cBhvr>
                                      <p:to x="100000" y="80000"/>
                                    </p:animScale>
                                    <p:animScale>
                                      <p:cBhvr>
                                        <p:cTn id="32" dur="166" decel="50000">
                                          <p:stCondLst>
                                            <p:cond delay="1338"/>
                                          </p:stCondLst>
                                        </p:cTn>
                                        <p:tgtEl>
                                          <p:spTgt spid="1871"/>
                                        </p:tgtEl>
                                      </p:cBhvr>
                                      <p:to x="100000" y="100000"/>
                                    </p:animScale>
                                    <p:animScale>
                                      <p:cBhvr>
                                        <p:cTn id="33" dur="26">
                                          <p:stCondLst>
                                            <p:cond delay="1642"/>
                                          </p:stCondLst>
                                        </p:cTn>
                                        <p:tgtEl>
                                          <p:spTgt spid="1871"/>
                                        </p:tgtEl>
                                      </p:cBhvr>
                                      <p:to x="100000" y="90000"/>
                                    </p:animScale>
                                    <p:animScale>
                                      <p:cBhvr>
                                        <p:cTn id="34" dur="166" decel="50000">
                                          <p:stCondLst>
                                            <p:cond delay="1668"/>
                                          </p:stCondLst>
                                        </p:cTn>
                                        <p:tgtEl>
                                          <p:spTgt spid="1871"/>
                                        </p:tgtEl>
                                      </p:cBhvr>
                                      <p:to x="100000" y="100000"/>
                                    </p:animScale>
                                    <p:animScale>
                                      <p:cBhvr>
                                        <p:cTn id="35" dur="26">
                                          <p:stCondLst>
                                            <p:cond delay="1808"/>
                                          </p:stCondLst>
                                        </p:cTn>
                                        <p:tgtEl>
                                          <p:spTgt spid="1871"/>
                                        </p:tgtEl>
                                      </p:cBhvr>
                                      <p:to x="100000" y="95000"/>
                                    </p:animScale>
                                    <p:animScale>
                                      <p:cBhvr>
                                        <p:cTn id="36" dur="166" decel="50000">
                                          <p:stCondLst>
                                            <p:cond delay="1834"/>
                                          </p:stCondLst>
                                        </p:cTn>
                                        <p:tgtEl>
                                          <p:spTgt spid="1871"/>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03"/>
                                        </p:tgtEl>
                                        <p:attrNameLst>
                                          <p:attrName>style.visibility</p:attrName>
                                        </p:attrNameLst>
                                      </p:cBhvr>
                                      <p:to>
                                        <p:strVal val="visible"/>
                                      </p:to>
                                    </p:set>
                                    <p:animEffect transition="in" filter="wipe(down)">
                                      <p:cBhvr>
                                        <p:cTn id="39" dur="580">
                                          <p:stCondLst>
                                            <p:cond delay="0"/>
                                          </p:stCondLst>
                                        </p:cTn>
                                        <p:tgtEl>
                                          <p:spTgt spid="1403"/>
                                        </p:tgtEl>
                                      </p:cBhvr>
                                    </p:animEffect>
                                    <p:anim calcmode="lin" valueType="num">
                                      <p:cBhvr>
                                        <p:cTn id="40" dur="1822" tmFilter="0,0; 0.14,0.36; 0.43,0.73; 0.71,0.91; 1.0,1.0">
                                          <p:stCondLst>
                                            <p:cond delay="0"/>
                                          </p:stCondLst>
                                        </p:cTn>
                                        <p:tgtEl>
                                          <p:spTgt spid="140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0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0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0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03"/>
                                        </p:tgtEl>
                                        <p:attrNameLst>
                                          <p:attrName>ppt_y</p:attrName>
                                        </p:attrNameLst>
                                      </p:cBhvr>
                                      <p:tavLst>
                                        <p:tav tm="0" fmla="#ppt_y-sin(pi*$)/81">
                                          <p:val>
                                            <p:fltVal val="0"/>
                                          </p:val>
                                        </p:tav>
                                        <p:tav tm="100000">
                                          <p:val>
                                            <p:fltVal val="1"/>
                                          </p:val>
                                        </p:tav>
                                      </p:tavLst>
                                    </p:anim>
                                    <p:animScale>
                                      <p:cBhvr>
                                        <p:cTn id="45" dur="26">
                                          <p:stCondLst>
                                            <p:cond delay="650"/>
                                          </p:stCondLst>
                                        </p:cTn>
                                        <p:tgtEl>
                                          <p:spTgt spid="1403"/>
                                        </p:tgtEl>
                                      </p:cBhvr>
                                      <p:to x="100000" y="60000"/>
                                    </p:animScale>
                                    <p:animScale>
                                      <p:cBhvr>
                                        <p:cTn id="46" dur="166" decel="50000">
                                          <p:stCondLst>
                                            <p:cond delay="676"/>
                                          </p:stCondLst>
                                        </p:cTn>
                                        <p:tgtEl>
                                          <p:spTgt spid="1403"/>
                                        </p:tgtEl>
                                      </p:cBhvr>
                                      <p:to x="100000" y="100000"/>
                                    </p:animScale>
                                    <p:animScale>
                                      <p:cBhvr>
                                        <p:cTn id="47" dur="26">
                                          <p:stCondLst>
                                            <p:cond delay="1312"/>
                                          </p:stCondLst>
                                        </p:cTn>
                                        <p:tgtEl>
                                          <p:spTgt spid="1403"/>
                                        </p:tgtEl>
                                      </p:cBhvr>
                                      <p:to x="100000" y="80000"/>
                                    </p:animScale>
                                    <p:animScale>
                                      <p:cBhvr>
                                        <p:cTn id="48" dur="166" decel="50000">
                                          <p:stCondLst>
                                            <p:cond delay="1338"/>
                                          </p:stCondLst>
                                        </p:cTn>
                                        <p:tgtEl>
                                          <p:spTgt spid="1403"/>
                                        </p:tgtEl>
                                      </p:cBhvr>
                                      <p:to x="100000" y="100000"/>
                                    </p:animScale>
                                    <p:animScale>
                                      <p:cBhvr>
                                        <p:cTn id="49" dur="26">
                                          <p:stCondLst>
                                            <p:cond delay="1642"/>
                                          </p:stCondLst>
                                        </p:cTn>
                                        <p:tgtEl>
                                          <p:spTgt spid="1403"/>
                                        </p:tgtEl>
                                      </p:cBhvr>
                                      <p:to x="100000" y="90000"/>
                                    </p:animScale>
                                    <p:animScale>
                                      <p:cBhvr>
                                        <p:cTn id="50" dur="166" decel="50000">
                                          <p:stCondLst>
                                            <p:cond delay="1668"/>
                                          </p:stCondLst>
                                        </p:cTn>
                                        <p:tgtEl>
                                          <p:spTgt spid="1403"/>
                                        </p:tgtEl>
                                      </p:cBhvr>
                                      <p:to x="100000" y="100000"/>
                                    </p:animScale>
                                    <p:animScale>
                                      <p:cBhvr>
                                        <p:cTn id="51" dur="26">
                                          <p:stCondLst>
                                            <p:cond delay="1808"/>
                                          </p:stCondLst>
                                        </p:cTn>
                                        <p:tgtEl>
                                          <p:spTgt spid="1403"/>
                                        </p:tgtEl>
                                      </p:cBhvr>
                                      <p:to x="100000" y="95000"/>
                                    </p:animScale>
                                    <p:animScale>
                                      <p:cBhvr>
                                        <p:cTn id="52" dur="166" decel="50000">
                                          <p:stCondLst>
                                            <p:cond delay="1834"/>
                                          </p:stCondLst>
                                        </p:cTn>
                                        <p:tgtEl>
                                          <p:spTgt spid="140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4957"/>
                                        </p:tgtEl>
                                        <p:attrNameLst>
                                          <p:attrName>style.visibility</p:attrName>
                                        </p:attrNameLst>
                                      </p:cBhvr>
                                      <p:to>
                                        <p:strVal val="visible"/>
                                      </p:to>
                                    </p:set>
                                    <p:animEffect transition="in" filter="wipe(down)">
                                      <p:cBhvr>
                                        <p:cTn id="55" dur="580">
                                          <p:stCondLst>
                                            <p:cond delay="0"/>
                                          </p:stCondLst>
                                        </p:cTn>
                                        <p:tgtEl>
                                          <p:spTgt spid="4957"/>
                                        </p:tgtEl>
                                      </p:cBhvr>
                                    </p:animEffect>
                                    <p:anim calcmode="lin" valueType="num">
                                      <p:cBhvr>
                                        <p:cTn id="56" dur="1822" tmFilter="0,0; 0.14,0.36; 0.43,0.73; 0.71,0.91; 1.0,1.0">
                                          <p:stCondLst>
                                            <p:cond delay="0"/>
                                          </p:stCondLst>
                                        </p:cTn>
                                        <p:tgtEl>
                                          <p:spTgt spid="495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95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95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95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957"/>
                                        </p:tgtEl>
                                        <p:attrNameLst>
                                          <p:attrName>ppt_y</p:attrName>
                                        </p:attrNameLst>
                                      </p:cBhvr>
                                      <p:tavLst>
                                        <p:tav tm="0" fmla="#ppt_y-sin(pi*$)/81">
                                          <p:val>
                                            <p:fltVal val="0"/>
                                          </p:val>
                                        </p:tav>
                                        <p:tav tm="100000">
                                          <p:val>
                                            <p:fltVal val="1"/>
                                          </p:val>
                                        </p:tav>
                                      </p:tavLst>
                                    </p:anim>
                                    <p:animScale>
                                      <p:cBhvr>
                                        <p:cTn id="61" dur="26">
                                          <p:stCondLst>
                                            <p:cond delay="650"/>
                                          </p:stCondLst>
                                        </p:cTn>
                                        <p:tgtEl>
                                          <p:spTgt spid="4957"/>
                                        </p:tgtEl>
                                      </p:cBhvr>
                                      <p:to x="100000" y="60000"/>
                                    </p:animScale>
                                    <p:animScale>
                                      <p:cBhvr>
                                        <p:cTn id="62" dur="166" decel="50000">
                                          <p:stCondLst>
                                            <p:cond delay="676"/>
                                          </p:stCondLst>
                                        </p:cTn>
                                        <p:tgtEl>
                                          <p:spTgt spid="4957"/>
                                        </p:tgtEl>
                                      </p:cBhvr>
                                      <p:to x="100000" y="100000"/>
                                    </p:animScale>
                                    <p:animScale>
                                      <p:cBhvr>
                                        <p:cTn id="63" dur="26">
                                          <p:stCondLst>
                                            <p:cond delay="1312"/>
                                          </p:stCondLst>
                                        </p:cTn>
                                        <p:tgtEl>
                                          <p:spTgt spid="4957"/>
                                        </p:tgtEl>
                                      </p:cBhvr>
                                      <p:to x="100000" y="80000"/>
                                    </p:animScale>
                                    <p:animScale>
                                      <p:cBhvr>
                                        <p:cTn id="64" dur="166" decel="50000">
                                          <p:stCondLst>
                                            <p:cond delay="1338"/>
                                          </p:stCondLst>
                                        </p:cTn>
                                        <p:tgtEl>
                                          <p:spTgt spid="4957"/>
                                        </p:tgtEl>
                                      </p:cBhvr>
                                      <p:to x="100000" y="100000"/>
                                    </p:animScale>
                                    <p:animScale>
                                      <p:cBhvr>
                                        <p:cTn id="65" dur="26">
                                          <p:stCondLst>
                                            <p:cond delay="1642"/>
                                          </p:stCondLst>
                                        </p:cTn>
                                        <p:tgtEl>
                                          <p:spTgt spid="4957"/>
                                        </p:tgtEl>
                                      </p:cBhvr>
                                      <p:to x="100000" y="90000"/>
                                    </p:animScale>
                                    <p:animScale>
                                      <p:cBhvr>
                                        <p:cTn id="66" dur="166" decel="50000">
                                          <p:stCondLst>
                                            <p:cond delay="1668"/>
                                          </p:stCondLst>
                                        </p:cTn>
                                        <p:tgtEl>
                                          <p:spTgt spid="4957"/>
                                        </p:tgtEl>
                                      </p:cBhvr>
                                      <p:to x="100000" y="100000"/>
                                    </p:animScale>
                                    <p:animScale>
                                      <p:cBhvr>
                                        <p:cTn id="67" dur="26">
                                          <p:stCondLst>
                                            <p:cond delay="1808"/>
                                          </p:stCondLst>
                                        </p:cTn>
                                        <p:tgtEl>
                                          <p:spTgt spid="4957"/>
                                        </p:tgtEl>
                                      </p:cBhvr>
                                      <p:to x="100000" y="95000"/>
                                    </p:animScale>
                                    <p:animScale>
                                      <p:cBhvr>
                                        <p:cTn id="68" dur="166" decel="50000">
                                          <p:stCondLst>
                                            <p:cond delay="1834"/>
                                          </p:stCondLst>
                                        </p:cTn>
                                        <p:tgtEl>
                                          <p:spTgt spid="4957"/>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4019"/>
                                        </p:tgtEl>
                                        <p:attrNameLst>
                                          <p:attrName>style.visibility</p:attrName>
                                        </p:attrNameLst>
                                      </p:cBhvr>
                                      <p:to>
                                        <p:strVal val="visible"/>
                                      </p:to>
                                    </p:set>
                                    <p:animEffect transition="in" filter="wipe(down)">
                                      <p:cBhvr>
                                        <p:cTn id="73" dur="580">
                                          <p:stCondLst>
                                            <p:cond delay="0"/>
                                          </p:stCondLst>
                                        </p:cTn>
                                        <p:tgtEl>
                                          <p:spTgt spid="4019"/>
                                        </p:tgtEl>
                                      </p:cBhvr>
                                    </p:animEffect>
                                    <p:anim calcmode="lin" valueType="num">
                                      <p:cBhvr>
                                        <p:cTn id="74" dur="1822" tmFilter="0,0; 0.14,0.36; 0.43,0.73; 0.71,0.91; 1.0,1.0">
                                          <p:stCondLst>
                                            <p:cond delay="0"/>
                                          </p:stCondLst>
                                        </p:cTn>
                                        <p:tgtEl>
                                          <p:spTgt spid="4019"/>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4019"/>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4019"/>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4019"/>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4019"/>
                                        </p:tgtEl>
                                        <p:attrNameLst>
                                          <p:attrName>ppt_y</p:attrName>
                                        </p:attrNameLst>
                                      </p:cBhvr>
                                      <p:tavLst>
                                        <p:tav tm="0" fmla="#ppt_y-sin(pi*$)/81">
                                          <p:val>
                                            <p:fltVal val="0"/>
                                          </p:val>
                                        </p:tav>
                                        <p:tav tm="100000">
                                          <p:val>
                                            <p:fltVal val="1"/>
                                          </p:val>
                                        </p:tav>
                                      </p:tavLst>
                                    </p:anim>
                                    <p:animScale>
                                      <p:cBhvr>
                                        <p:cTn id="79" dur="26">
                                          <p:stCondLst>
                                            <p:cond delay="650"/>
                                          </p:stCondLst>
                                        </p:cTn>
                                        <p:tgtEl>
                                          <p:spTgt spid="4019"/>
                                        </p:tgtEl>
                                      </p:cBhvr>
                                      <p:to x="100000" y="60000"/>
                                    </p:animScale>
                                    <p:animScale>
                                      <p:cBhvr>
                                        <p:cTn id="80" dur="166" decel="50000">
                                          <p:stCondLst>
                                            <p:cond delay="676"/>
                                          </p:stCondLst>
                                        </p:cTn>
                                        <p:tgtEl>
                                          <p:spTgt spid="4019"/>
                                        </p:tgtEl>
                                      </p:cBhvr>
                                      <p:to x="100000" y="100000"/>
                                    </p:animScale>
                                    <p:animScale>
                                      <p:cBhvr>
                                        <p:cTn id="81" dur="26">
                                          <p:stCondLst>
                                            <p:cond delay="1312"/>
                                          </p:stCondLst>
                                        </p:cTn>
                                        <p:tgtEl>
                                          <p:spTgt spid="4019"/>
                                        </p:tgtEl>
                                      </p:cBhvr>
                                      <p:to x="100000" y="80000"/>
                                    </p:animScale>
                                    <p:animScale>
                                      <p:cBhvr>
                                        <p:cTn id="82" dur="166" decel="50000">
                                          <p:stCondLst>
                                            <p:cond delay="1338"/>
                                          </p:stCondLst>
                                        </p:cTn>
                                        <p:tgtEl>
                                          <p:spTgt spid="4019"/>
                                        </p:tgtEl>
                                      </p:cBhvr>
                                      <p:to x="100000" y="100000"/>
                                    </p:animScale>
                                    <p:animScale>
                                      <p:cBhvr>
                                        <p:cTn id="83" dur="26">
                                          <p:stCondLst>
                                            <p:cond delay="1642"/>
                                          </p:stCondLst>
                                        </p:cTn>
                                        <p:tgtEl>
                                          <p:spTgt spid="4019"/>
                                        </p:tgtEl>
                                      </p:cBhvr>
                                      <p:to x="100000" y="90000"/>
                                    </p:animScale>
                                    <p:animScale>
                                      <p:cBhvr>
                                        <p:cTn id="84" dur="166" decel="50000">
                                          <p:stCondLst>
                                            <p:cond delay="1668"/>
                                          </p:stCondLst>
                                        </p:cTn>
                                        <p:tgtEl>
                                          <p:spTgt spid="4019"/>
                                        </p:tgtEl>
                                      </p:cBhvr>
                                      <p:to x="100000" y="100000"/>
                                    </p:animScale>
                                    <p:animScale>
                                      <p:cBhvr>
                                        <p:cTn id="85" dur="26">
                                          <p:stCondLst>
                                            <p:cond delay="1808"/>
                                          </p:stCondLst>
                                        </p:cTn>
                                        <p:tgtEl>
                                          <p:spTgt spid="4019"/>
                                        </p:tgtEl>
                                      </p:cBhvr>
                                      <p:to x="100000" y="95000"/>
                                    </p:animScale>
                                    <p:animScale>
                                      <p:cBhvr>
                                        <p:cTn id="86" dur="166" decel="50000">
                                          <p:stCondLst>
                                            <p:cond delay="1834"/>
                                          </p:stCondLst>
                                        </p:cTn>
                                        <p:tgtEl>
                                          <p:spTgt spid="4019"/>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6219"/>
                                        </p:tgtEl>
                                        <p:attrNameLst>
                                          <p:attrName>style.visibility</p:attrName>
                                        </p:attrNameLst>
                                      </p:cBhvr>
                                      <p:to>
                                        <p:strVal val="visible"/>
                                      </p:to>
                                    </p:set>
                                    <p:animEffect transition="in" filter="wipe(down)">
                                      <p:cBhvr>
                                        <p:cTn id="89" dur="580">
                                          <p:stCondLst>
                                            <p:cond delay="0"/>
                                          </p:stCondLst>
                                        </p:cTn>
                                        <p:tgtEl>
                                          <p:spTgt spid="6219"/>
                                        </p:tgtEl>
                                      </p:cBhvr>
                                    </p:animEffect>
                                    <p:anim calcmode="lin" valueType="num">
                                      <p:cBhvr>
                                        <p:cTn id="90" dur="1822" tmFilter="0,0; 0.14,0.36; 0.43,0.73; 0.71,0.91; 1.0,1.0">
                                          <p:stCondLst>
                                            <p:cond delay="0"/>
                                          </p:stCondLst>
                                        </p:cTn>
                                        <p:tgtEl>
                                          <p:spTgt spid="621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621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621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621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6219"/>
                                        </p:tgtEl>
                                        <p:attrNameLst>
                                          <p:attrName>ppt_y</p:attrName>
                                        </p:attrNameLst>
                                      </p:cBhvr>
                                      <p:tavLst>
                                        <p:tav tm="0" fmla="#ppt_y-sin(pi*$)/81">
                                          <p:val>
                                            <p:fltVal val="0"/>
                                          </p:val>
                                        </p:tav>
                                        <p:tav tm="100000">
                                          <p:val>
                                            <p:fltVal val="1"/>
                                          </p:val>
                                        </p:tav>
                                      </p:tavLst>
                                    </p:anim>
                                    <p:animScale>
                                      <p:cBhvr>
                                        <p:cTn id="95" dur="26">
                                          <p:stCondLst>
                                            <p:cond delay="650"/>
                                          </p:stCondLst>
                                        </p:cTn>
                                        <p:tgtEl>
                                          <p:spTgt spid="6219"/>
                                        </p:tgtEl>
                                      </p:cBhvr>
                                      <p:to x="100000" y="60000"/>
                                    </p:animScale>
                                    <p:animScale>
                                      <p:cBhvr>
                                        <p:cTn id="96" dur="166" decel="50000">
                                          <p:stCondLst>
                                            <p:cond delay="676"/>
                                          </p:stCondLst>
                                        </p:cTn>
                                        <p:tgtEl>
                                          <p:spTgt spid="6219"/>
                                        </p:tgtEl>
                                      </p:cBhvr>
                                      <p:to x="100000" y="100000"/>
                                    </p:animScale>
                                    <p:animScale>
                                      <p:cBhvr>
                                        <p:cTn id="97" dur="26">
                                          <p:stCondLst>
                                            <p:cond delay="1312"/>
                                          </p:stCondLst>
                                        </p:cTn>
                                        <p:tgtEl>
                                          <p:spTgt spid="6219"/>
                                        </p:tgtEl>
                                      </p:cBhvr>
                                      <p:to x="100000" y="80000"/>
                                    </p:animScale>
                                    <p:animScale>
                                      <p:cBhvr>
                                        <p:cTn id="98" dur="166" decel="50000">
                                          <p:stCondLst>
                                            <p:cond delay="1338"/>
                                          </p:stCondLst>
                                        </p:cTn>
                                        <p:tgtEl>
                                          <p:spTgt spid="6219"/>
                                        </p:tgtEl>
                                      </p:cBhvr>
                                      <p:to x="100000" y="100000"/>
                                    </p:animScale>
                                    <p:animScale>
                                      <p:cBhvr>
                                        <p:cTn id="99" dur="26">
                                          <p:stCondLst>
                                            <p:cond delay="1642"/>
                                          </p:stCondLst>
                                        </p:cTn>
                                        <p:tgtEl>
                                          <p:spTgt spid="6219"/>
                                        </p:tgtEl>
                                      </p:cBhvr>
                                      <p:to x="100000" y="90000"/>
                                    </p:animScale>
                                    <p:animScale>
                                      <p:cBhvr>
                                        <p:cTn id="100" dur="166" decel="50000">
                                          <p:stCondLst>
                                            <p:cond delay="1668"/>
                                          </p:stCondLst>
                                        </p:cTn>
                                        <p:tgtEl>
                                          <p:spTgt spid="6219"/>
                                        </p:tgtEl>
                                      </p:cBhvr>
                                      <p:to x="100000" y="100000"/>
                                    </p:animScale>
                                    <p:animScale>
                                      <p:cBhvr>
                                        <p:cTn id="101" dur="26">
                                          <p:stCondLst>
                                            <p:cond delay="1808"/>
                                          </p:stCondLst>
                                        </p:cTn>
                                        <p:tgtEl>
                                          <p:spTgt spid="6219"/>
                                        </p:tgtEl>
                                      </p:cBhvr>
                                      <p:to x="100000" y="95000"/>
                                    </p:animScale>
                                    <p:animScale>
                                      <p:cBhvr>
                                        <p:cTn id="102" dur="166" decel="50000">
                                          <p:stCondLst>
                                            <p:cond delay="1834"/>
                                          </p:stCondLst>
                                        </p:cTn>
                                        <p:tgtEl>
                                          <p:spTgt spid="6219"/>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8745"/>
                                        </p:tgtEl>
                                        <p:attrNameLst>
                                          <p:attrName>style.visibility</p:attrName>
                                        </p:attrNameLst>
                                      </p:cBhvr>
                                      <p:to>
                                        <p:strVal val="visible"/>
                                      </p:to>
                                    </p:set>
                                    <p:animEffect transition="in" filter="wipe(down)">
                                      <p:cBhvr>
                                        <p:cTn id="105" dur="580">
                                          <p:stCondLst>
                                            <p:cond delay="0"/>
                                          </p:stCondLst>
                                        </p:cTn>
                                        <p:tgtEl>
                                          <p:spTgt spid="8745"/>
                                        </p:tgtEl>
                                      </p:cBhvr>
                                    </p:animEffect>
                                    <p:anim calcmode="lin" valueType="num">
                                      <p:cBhvr>
                                        <p:cTn id="106" dur="1822" tmFilter="0,0; 0.14,0.36; 0.43,0.73; 0.71,0.91; 1.0,1.0">
                                          <p:stCondLst>
                                            <p:cond delay="0"/>
                                          </p:stCondLst>
                                        </p:cTn>
                                        <p:tgtEl>
                                          <p:spTgt spid="8745"/>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8745"/>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8745"/>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8745"/>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8745"/>
                                        </p:tgtEl>
                                        <p:attrNameLst>
                                          <p:attrName>ppt_y</p:attrName>
                                        </p:attrNameLst>
                                      </p:cBhvr>
                                      <p:tavLst>
                                        <p:tav tm="0" fmla="#ppt_y-sin(pi*$)/81">
                                          <p:val>
                                            <p:fltVal val="0"/>
                                          </p:val>
                                        </p:tav>
                                        <p:tav tm="100000">
                                          <p:val>
                                            <p:fltVal val="1"/>
                                          </p:val>
                                        </p:tav>
                                      </p:tavLst>
                                    </p:anim>
                                    <p:animScale>
                                      <p:cBhvr>
                                        <p:cTn id="111" dur="26">
                                          <p:stCondLst>
                                            <p:cond delay="650"/>
                                          </p:stCondLst>
                                        </p:cTn>
                                        <p:tgtEl>
                                          <p:spTgt spid="8745"/>
                                        </p:tgtEl>
                                      </p:cBhvr>
                                      <p:to x="100000" y="60000"/>
                                    </p:animScale>
                                    <p:animScale>
                                      <p:cBhvr>
                                        <p:cTn id="112" dur="166" decel="50000">
                                          <p:stCondLst>
                                            <p:cond delay="676"/>
                                          </p:stCondLst>
                                        </p:cTn>
                                        <p:tgtEl>
                                          <p:spTgt spid="8745"/>
                                        </p:tgtEl>
                                      </p:cBhvr>
                                      <p:to x="100000" y="100000"/>
                                    </p:animScale>
                                    <p:animScale>
                                      <p:cBhvr>
                                        <p:cTn id="113" dur="26">
                                          <p:stCondLst>
                                            <p:cond delay="1312"/>
                                          </p:stCondLst>
                                        </p:cTn>
                                        <p:tgtEl>
                                          <p:spTgt spid="8745"/>
                                        </p:tgtEl>
                                      </p:cBhvr>
                                      <p:to x="100000" y="80000"/>
                                    </p:animScale>
                                    <p:animScale>
                                      <p:cBhvr>
                                        <p:cTn id="114" dur="166" decel="50000">
                                          <p:stCondLst>
                                            <p:cond delay="1338"/>
                                          </p:stCondLst>
                                        </p:cTn>
                                        <p:tgtEl>
                                          <p:spTgt spid="8745"/>
                                        </p:tgtEl>
                                      </p:cBhvr>
                                      <p:to x="100000" y="100000"/>
                                    </p:animScale>
                                    <p:animScale>
                                      <p:cBhvr>
                                        <p:cTn id="115" dur="26">
                                          <p:stCondLst>
                                            <p:cond delay="1642"/>
                                          </p:stCondLst>
                                        </p:cTn>
                                        <p:tgtEl>
                                          <p:spTgt spid="8745"/>
                                        </p:tgtEl>
                                      </p:cBhvr>
                                      <p:to x="100000" y="90000"/>
                                    </p:animScale>
                                    <p:animScale>
                                      <p:cBhvr>
                                        <p:cTn id="116" dur="166" decel="50000">
                                          <p:stCondLst>
                                            <p:cond delay="1668"/>
                                          </p:stCondLst>
                                        </p:cTn>
                                        <p:tgtEl>
                                          <p:spTgt spid="8745"/>
                                        </p:tgtEl>
                                      </p:cBhvr>
                                      <p:to x="100000" y="100000"/>
                                    </p:animScale>
                                    <p:animScale>
                                      <p:cBhvr>
                                        <p:cTn id="117" dur="26">
                                          <p:stCondLst>
                                            <p:cond delay="1808"/>
                                          </p:stCondLst>
                                        </p:cTn>
                                        <p:tgtEl>
                                          <p:spTgt spid="8745"/>
                                        </p:tgtEl>
                                      </p:cBhvr>
                                      <p:to x="100000" y="95000"/>
                                    </p:animScale>
                                    <p:animScale>
                                      <p:cBhvr>
                                        <p:cTn id="118" dur="166" decel="50000">
                                          <p:stCondLst>
                                            <p:cond delay="1834"/>
                                          </p:stCondLst>
                                        </p:cTn>
                                        <p:tgtEl>
                                          <p:spTgt spid="8745"/>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9214"/>
                                        </p:tgtEl>
                                        <p:attrNameLst>
                                          <p:attrName>style.visibility</p:attrName>
                                        </p:attrNameLst>
                                      </p:cBhvr>
                                      <p:to>
                                        <p:strVal val="visible"/>
                                      </p:to>
                                    </p:set>
                                    <p:animEffect transition="in" filter="wipe(down)">
                                      <p:cBhvr>
                                        <p:cTn id="121" dur="580">
                                          <p:stCondLst>
                                            <p:cond delay="0"/>
                                          </p:stCondLst>
                                        </p:cTn>
                                        <p:tgtEl>
                                          <p:spTgt spid="9214"/>
                                        </p:tgtEl>
                                      </p:cBhvr>
                                    </p:animEffect>
                                    <p:anim calcmode="lin" valueType="num">
                                      <p:cBhvr>
                                        <p:cTn id="122" dur="1822" tmFilter="0,0; 0.14,0.36; 0.43,0.73; 0.71,0.91; 1.0,1.0">
                                          <p:stCondLst>
                                            <p:cond delay="0"/>
                                          </p:stCondLst>
                                        </p:cTn>
                                        <p:tgtEl>
                                          <p:spTgt spid="9214"/>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9214"/>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9214"/>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9214"/>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9214"/>
                                        </p:tgtEl>
                                        <p:attrNameLst>
                                          <p:attrName>ppt_y</p:attrName>
                                        </p:attrNameLst>
                                      </p:cBhvr>
                                      <p:tavLst>
                                        <p:tav tm="0" fmla="#ppt_y-sin(pi*$)/81">
                                          <p:val>
                                            <p:fltVal val="0"/>
                                          </p:val>
                                        </p:tav>
                                        <p:tav tm="100000">
                                          <p:val>
                                            <p:fltVal val="1"/>
                                          </p:val>
                                        </p:tav>
                                      </p:tavLst>
                                    </p:anim>
                                    <p:animScale>
                                      <p:cBhvr>
                                        <p:cTn id="127" dur="26">
                                          <p:stCondLst>
                                            <p:cond delay="650"/>
                                          </p:stCondLst>
                                        </p:cTn>
                                        <p:tgtEl>
                                          <p:spTgt spid="9214"/>
                                        </p:tgtEl>
                                      </p:cBhvr>
                                      <p:to x="100000" y="60000"/>
                                    </p:animScale>
                                    <p:animScale>
                                      <p:cBhvr>
                                        <p:cTn id="128" dur="166" decel="50000">
                                          <p:stCondLst>
                                            <p:cond delay="676"/>
                                          </p:stCondLst>
                                        </p:cTn>
                                        <p:tgtEl>
                                          <p:spTgt spid="9214"/>
                                        </p:tgtEl>
                                      </p:cBhvr>
                                      <p:to x="100000" y="100000"/>
                                    </p:animScale>
                                    <p:animScale>
                                      <p:cBhvr>
                                        <p:cTn id="129" dur="26">
                                          <p:stCondLst>
                                            <p:cond delay="1312"/>
                                          </p:stCondLst>
                                        </p:cTn>
                                        <p:tgtEl>
                                          <p:spTgt spid="9214"/>
                                        </p:tgtEl>
                                      </p:cBhvr>
                                      <p:to x="100000" y="80000"/>
                                    </p:animScale>
                                    <p:animScale>
                                      <p:cBhvr>
                                        <p:cTn id="130" dur="166" decel="50000">
                                          <p:stCondLst>
                                            <p:cond delay="1338"/>
                                          </p:stCondLst>
                                        </p:cTn>
                                        <p:tgtEl>
                                          <p:spTgt spid="9214"/>
                                        </p:tgtEl>
                                      </p:cBhvr>
                                      <p:to x="100000" y="100000"/>
                                    </p:animScale>
                                    <p:animScale>
                                      <p:cBhvr>
                                        <p:cTn id="131" dur="26">
                                          <p:stCondLst>
                                            <p:cond delay="1642"/>
                                          </p:stCondLst>
                                        </p:cTn>
                                        <p:tgtEl>
                                          <p:spTgt spid="9214"/>
                                        </p:tgtEl>
                                      </p:cBhvr>
                                      <p:to x="100000" y="90000"/>
                                    </p:animScale>
                                    <p:animScale>
                                      <p:cBhvr>
                                        <p:cTn id="132" dur="166" decel="50000">
                                          <p:stCondLst>
                                            <p:cond delay="1668"/>
                                          </p:stCondLst>
                                        </p:cTn>
                                        <p:tgtEl>
                                          <p:spTgt spid="9214"/>
                                        </p:tgtEl>
                                      </p:cBhvr>
                                      <p:to x="100000" y="100000"/>
                                    </p:animScale>
                                    <p:animScale>
                                      <p:cBhvr>
                                        <p:cTn id="133" dur="26">
                                          <p:stCondLst>
                                            <p:cond delay="1808"/>
                                          </p:stCondLst>
                                        </p:cTn>
                                        <p:tgtEl>
                                          <p:spTgt spid="9214"/>
                                        </p:tgtEl>
                                      </p:cBhvr>
                                      <p:to x="100000" y="95000"/>
                                    </p:animScale>
                                    <p:animScale>
                                      <p:cBhvr>
                                        <p:cTn id="134" dur="166" decel="50000">
                                          <p:stCondLst>
                                            <p:cond delay="1834"/>
                                          </p:stCondLst>
                                        </p:cTn>
                                        <p:tgtEl>
                                          <p:spTgt spid="9214"/>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nodeType="clickEffect">
                                  <p:stCondLst>
                                    <p:cond delay="0"/>
                                  </p:stCondLst>
                                  <p:childTnLst>
                                    <p:set>
                                      <p:cBhvr>
                                        <p:cTn id="138" dur="1" fill="hold">
                                          <p:stCondLst>
                                            <p:cond delay="0"/>
                                          </p:stCondLst>
                                        </p:cTn>
                                        <p:tgtEl>
                                          <p:spTgt spid="4488"/>
                                        </p:tgtEl>
                                        <p:attrNameLst>
                                          <p:attrName>style.visibility</p:attrName>
                                        </p:attrNameLst>
                                      </p:cBhvr>
                                      <p:to>
                                        <p:strVal val="visible"/>
                                      </p:to>
                                    </p:set>
                                    <p:animEffect transition="in" filter="wipe(down)">
                                      <p:cBhvr>
                                        <p:cTn id="139" dur="580">
                                          <p:stCondLst>
                                            <p:cond delay="0"/>
                                          </p:stCondLst>
                                        </p:cTn>
                                        <p:tgtEl>
                                          <p:spTgt spid="4488"/>
                                        </p:tgtEl>
                                      </p:cBhvr>
                                    </p:animEffect>
                                    <p:anim calcmode="lin" valueType="num">
                                      <p:cBhvr>
                                        <p:cTn id="140" dur="1822" tmFilter="0,0; 0.14,0.36; 0.43,0.73; 0.71,0.91; 1.0,1.0">
                                          <p:stCondLst>
                                            <p:cond delay="0"/>
                                          </p:stCondLst>
                                        </p:cTn>
                                        <p:tgtEl>
                                          <p:spTgt spid="4488"/>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4488"/>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4488"/>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4488"/>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4488"/>
                                        </p:tgtEl>
                                        <p:attrNameLst>
                                          <p:attrName>ppt_y</p:attrName>
                                        </p:attrNameLst>
                                      </p:cBhvr>
                                      <p:tavLst>
                                        <p:tav tm="0" fmla="#ppt_y-sin(pi*$)/81">
                                          <p:val>
                                            <p:fltVal val="0"/>
                                          </p:val>
                                        </p:tav>
                                        <p:tav tm="100000">
                                          <p:val>
                                            <p:fltVal val="1"/>
                                          </p:val>
                                        </p:tav>
                                      </p:tavLst>
                                    </p:anim>
                                    <p:animScale>
                                      <p:cBhvr>
                                        <p:cTn id="145" dur="26">
                                          <p:stCondLst>
                                            <p:cond delay="650"/>
                                          </p:stCondLst>
                                        </p:cTn>
                                        <p:tgtEl>
                                          <p:spTgt spid="4488"/>
                                        </p:tgtEl>
                                      </p:cBhvr>
                                      <p:to x="100000" y="60000"/>
                                    </p:animScale>
                                    <p:animScale>
                                      <p:cBhvr>
                                        <p:cTn id="146" dur="166" decel="50000">
                                          <p:stCondLst>
                                            <p:cond delay="676"/>
                                          </p:stCondLst>
                                        </p:cTn>
                                        <p:tgtEl>
                                          <p:spTgt spid="4488"/>
                                        </p:tgtEl>
                                      </p:cBhvr>
                                      <p:to x="100000" y="100000"/>
                                    </p:animScale>
                                    <p:animScale>
                                      <p:cBhvr>
                                        <p:cTn id="147" dur="26">
                                          <p:stCondLst>
                                            <p:cond delay="1312"/>
                                          </p:stCondLst>
                                        </p:cTn>
                                        <p:tgtEl>
                                          <p:spTgt spid="4488"/>
                                        </p:tgtEl>
                                      </p:cBhvr>
                                      <p:to x="100000" y="80000"/>
                                    </p:animScale>
                                    <p:animScale>
                                      <p:cBhvr>
                                        <p:cTn id="148" dur="166" decel="50000">
                                          <p:stCondLst>
                                            <p:cond delay="1338"/>
                                          </p:stCondLst>
                                        </p:cTn>
                                        <p:tgtEl>
                                          <p:spTgt spid="4488"/>
                                        </p:tgtEl>
                                      </p:cBhvr>
                                      <p:to x="100000" y="100000"/>
                                    </p:animScale>
                                    <p:animScale>
                                      <p:cBhvr>
                                        <p:cTn id="149" dur="26">
                                          <p:stCondLst>
                                            <p:cond delay="1642"/>
                                          </p:stCondLst>
                                        </p:cTn>
                                        <p:tgtEl>
                                          <p:spTgt spid="4488"/>
                                        </p:tgtEl>
                                      </p:cBhvr>
                                      <p:to x="100000" y="90000"/>
                                    </p:animScale>
                                    <p:animScale>
                                      <p:cBhvr>
                                        <p:cTn id="150" dur="166" decel="50000">
                                          <p:stCondLst>
                                            <p:cond delay="1668"/>
                                          </p:stCondLst>
                                        </p:cTn>
                                        <p:tgtEl>
                                          <p:spTgt spid="4488"/>
                                        </p:tgtEl>
                                      </p:cBhvr>
                                      <p:to x="100000" y="100000"/>
                                    </p:animScale>
                                    <p:animScale>
                                      <p:cBhvr>
                                        <p:cTn id="151" dur="26">
                                          <p:stCondLst>
                                            <p:cond delay="1808"/>
                                          </p:stCondLst>
                                        </p:cTn>
                                        <p:tgtEl>
                                          <p:spTgt spid="4488"/>
                                        </p:tgtEl>
                                      </p:cBhvr>
                                      <p:to x="100000" y="95000"/>
                                    </p:animScale>
                                    <p:animScale>
                                      <p:cBhvr>
                                        <p:cTn id="152" dur="166" decel="50000">
                                          <p:stCondLst>
                                            <p:cond delay="1834"/>
                                          </p:stCondLst>
                                        </p:cTn>
                                        <p:tgtEl>
                                          <p:spTgt spid="4488"/>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7482"/>
                                        </p:tgtEl>
                                        <p:attrNameLst>
                                          <p:attrName>style.visibility</p:attrName>
                                        </p:attrNameLst>
                                      </p:cBhvr>
                                      <p:to>
                                        <p:strVal val="visible"/>
                                      </p:to>
                                    </p:set>
                                    <p:animEffect transition="in" filter="wipe(down)">
                                      <p:cBhvr>
                                        <p:cTn id="155" dur="580">
                                          <p:stCondLst>
                                            <p:cond delay="0"/>
                                          </p:stCondLst>
                                        </p:cTn>
                                        <p:tgtEl>
                                          <p:spTgt spid="7482"/>
                                        </p:tgtEl>
                                      </p:cBhvr>
                                    </p:animEffect>
                                    <p:anim calcmode="lin" valueType="num">
                                      <p:cBhvr>
                                        <p:cTn id="156" dur="1822" tmFilter="0,0; 0.14,0.36; 0.43,0.73; 0.71,0.91; 1.0,1.0">
                                          <p:stCondLst>
                                            <p:cond delay="0"/>
                                          </p:stCondLst>
                                        </p:cTn>
                                        <p:tgtEl>
                                          <p:spTgt spid="7482"/>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7482"/>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7482"/>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7482"/>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7482"/>
                                        </p:tgtEl>
                                        <p:attrNameLst>
                                          <p:attrName>ppt_y</p:attrName>
                                        </p:attrNameLst>
                                      </p:cBhvr>
                                      <p:tavLst>
                                        <p:tav tm="0" fmla="#ppt_y-sin(pi*$)/81">
                                          <p:val>
                                            <p:fltVal val="0"/>
                                          </p:val>
                                        </p:tav>
                                        <p:tav tm="100000">
                                          <p:val>
                                            <p:fltVal val="1"/>
                                          </p:val>
                                        </p:tav>
                                      </p:tavLst>
                                    </p:anim>
                                    <p:animScale>
                                      <p:cBhvr>
                                        <p:cTn id="161" dur="26">
                                          <p:stCondLst>
                                            <p:cond delay="650"/>
                                          </p:stCondLst>
                                        </p:cTn>
                                        <p:tgtEl>
                                          <p:spTgt spid="7482"/>
                                        </p:tgtEl>
                                      </p:cBhvr>
                                      <p:to x="100000" y="60000"/>
                                    </p:animScale>
                                    <p:animScale>
                                      <p:cBhvr>
                                        <p:cTn id="162" dur="166" decel="50000">
                                          <p:stCondLst>
                                            <p:cond delay="676"/>
                                          </p:stCondLst>
                                        </p:cTn>
                                        <p:tgtEl>
                                          <p:spTgt spid="7482"/>
                                        </p:tgtEl>
                                      </p:cBhvr>
                                      <p:to x="100000" y="100000"/>
                                    </p:animScale>
                                    <p:animScale>
                                      <p:cBhvr>
                                        <p:cTn id="163" dur="26">
                                          <p:stCondLst>
                                            <p:cond delay="1312"/>
                                          </p:stCondLst>
                                        </p:cTn>
                                        <p:tgtEl>
                                          <p:spTgt spid="7482"/>
                                        </p:tgtEl>
                                      </p:cBhvr>
                                      <p:to x="100000" y="80000"/>
                                    </p:animScale>
                                    <p:animScale>
                                      <p:cBhvr>
                                        <p:cTn id="164" dur="166" decel="50000">
                                          <p:stCondLst>
                                            <p:cond delay="1338"/>
                                          </p:stCondLst>
                                        </p:cTn>
                                        <p:tgtEl>
                                          <p:spTgt spid="7482"/>
                                        </p:tgtEl>
                                      </p:cBhvr>
                                      <p:to x="100000" y="100000"/>
                                    </p:animScale>
                                    <p:animScale>
                                      <p:cBhvr>
                                        <p:cTn id="165" dur="26">
                                          <p:stCondLst>
                                            <p:cond delay="1642"/>
                                          </p:stCondLst>
                                        </p:cTn>
                                        <p:tgtEl>
                                          <p:spTgt spid="7482"/>
                                        </p:tgtEl>
                                      </p:cBhvr>
                                      <p:to x="100000" y="90000"/>
                                    </p:animScale>
                                    <p:animScale>
                                      <p:cBhvr>
                                        <p:cTn id="166" dur="166" decel="50000">
                                          <p:stCondLst>
                                            <p:cond delay="1668"/>
                                          </p:stCondLst>
                                        </p:cTn>
                                        <p:tgtEl>
                                          <p:spTgt spid="7482"/>
                                        </p:tgtEl>
                                      </p:cBhvr>
                                      <p:to x="100000" y="100000"/>
                                    </p:animScale>
                                    <p:animScale>
                                      <p:cBhvr>
                                        <p:cTn id="167" dur="26">
                                          <p:stCondLst>
                                            <p:cond delay="1808"/>
                                          </p:stCondLst>
                                        </p:cTn>
                                        <p:tgtEl>
                                          <p:spTgt spid="7482"/>
                                        </p:tgtEl>
                                      </p:cBhvr>
                                      <p:to x="100000" y="95000"/>
                                    </p:animScale>
                                    <p:animScale>
                                      <p:cBhvr>
                                        <p:cTn id="168" dur="166" decel="50000">
                                          <p:stCondLst>
                                            <p:cond delay="1834"/>
                                          </p:stCondLst>
                                        </p:cTn>
                                        <p:tgtEl>
                                          <p:spTgt spid="7482"/>
                                        </p:tgtEl>
                                      </p:cBhvr>
                                      <p:to x="100000" y="100000"/>
                                    </p:animScale>
                                  </p:childTnLst>
                                </p:cTn>
                              </p:par>
                              <p:par>
                                <p:cTn id="169" presetID="26" presetClass="entr" presetSubtype="0" fill="hold" grpId="0" nodeType="withEffect">
                                  <p:stCondLst>
                                    <p:cond delay="0"/>
                                  </p:stCondLst>
                                  <p:childTnLst>
                                    <p:set>
                                      <p:cBhvr>
                                        <p:cTn id="170" dur="1" fill="hold">
                                          <p:stCondLst>
                                            <p:cond delay="0"/>
                                          </p:stCondLst>
                                        </p:cTn>
                                        <p:tgtEl>
                                          <p:spTgt spid="11835"/>
                                        </p:tgtEl>
                                        <p:attrNameLst>
                                          <p:attrName>style.visibility</p:attrName>
                                        </p:attrNameLst>
                                      </p:cBhvr>
                                      <p:to>
                                        <p:strVal val="visible"/>
                                      </p:to>
                                    </p:set>
                                    <p:animEffect transition="in" filter="wipe(down)">
                                      <p:cBhvr>
                                        <p:cTn id="171" dur="580">
                                          <p:stCondLst>
                                            <p:cond delay="0"/>
                                          </p:stCondLst>
                                        </p:cTn>
                                        <p:tgtEl>
                                          <p:spTgt spid="11835"/>
                                        </p:tgtEl>
                                      </p:cBhvr>
                                    </p:animEffect>
                                    <p:anim calcmode="lin" valueType="num">
                                      <p:cBhvr>
                                        <p:cTn id="172" dur="1822" tmFilter="0,0; 0.14,0.36; 0.43,0.73; 0.71,0.91; 1.0,1.0">
                                          <p:stCondLst>
                                            <p:cond delay="0"/>
                                          </p:stCondLst>
                                        </p:cTn>
                                        <p:tgtEl>
                                          <p:spTgt spid="11835"/>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11835"/>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11835"/>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11835"/>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11835"/>
                                        </p:tgtEl>
                                        <p:attrNameLst>
                                          <p:attrName>ppt_y</p:attrName>
                                        </p:attrNameLst>
                                      </p:cBhvr>
                                      <p:tavLst>
                                        <p:tav tm="0" fmla="#ppt_y-sin(pi*$)/81">
                                          <p:val>
                                            <p:fltVal val="0"/>
                                          </p:val>
                                        </p:tav>
                                        <p:tav tm="100000">
                                          <p:val>
                                            <p:fltVal val="1"/>
                                          </p:val>
                                        </p:tav>
                                      </p:tavLst>
                                    </p:anim>
                                    <p:animScale>
                                      <p:cBhvr>
                                        <p:cTn id="177" dur="26">
                                          <p:stCondLst>
                                            <p:cond delay="650"/>
                                          </p:stCondLst>
                                        </p:cTn>
                                        <p:tgtEl>
                                          <p:spTgt spid="11835"/>
                                        </p:tgtEl>
                                      </p:cBhvr>
                                      <p:to x="100000" y="60000"/>
                                    </p:animScale>
                                    <p:animScale>
                                      <p:cBhvr>
                                        <p:cTn id="178" dur="166" decel="50000">
                                          <p:stCondLst>
                                            <p:cond delay="676"/>
                                          </p:stCondLst>
                                        </p:cTn>
                                        <p:tgtEl>
                                          <p:spTgt spid="11835"/>
                                        </p:tgtEl>
                                      </p:cBhvr>
                                      <p:to x="100000" y="100000"/>
                                    </p:animScale>
                                    <p:animScale>
                                      <p:cBhvr>
                                        <p:cTn id="179" dur="26">
                                          <p:stCondLst>
                                            <p:cond delay="1312"/>
                                          </p:stCondLst>
                                        </p:cTn>
                                        <p:tgtEl>
                                          <p:spTgt spid="11835"/>
                                        </p:tgtEl>
                                      </p:cBhvr>
                                      <p:to x="100000" y="80000"/>
                                    </p:animScale>
                                    <p:animScale>
                                      <p:cBhvr>
                                        <p:cTn id="180" dur="166" decel="50000">
                                          <p:stCondLst>
                                            <p:cond delay="1338"/>
                                          </p:stCondLst>
                                        </p:cTn>
                                        <p:tgtEl>
                                          <p:spTgt spid="11835"/>
                                        </p:tgtEl>
                                      </p:cBhvr>
                                      <p:to x="100000" y="100000"/>
                                    </p:animScale>
                                    <p:animScale>
                                      <p:cBhvr>
                                        <p:cTn id="181" dur="26">
                                          <p:stCondLst>
                                            <p:cond delay="1642"/>
                                          </p:stCondLst>
                                        </p:cTn>
                                        <p:tgtEl>
                                          <p:spTgt spid="11835"/>
                                        </p:tgtEl>
                                      </p:cBhvr>
                                      <p:to x="100000" y="90000"/>
                                    </p:animScale>
                                    <p:animScale>
                                      <p:cBhvr>
                                        <p:cTn id="182" dur="166" decel="50000">
                                          <p:stCondLst>
                                            <p:cond delay="1668"/>
                                          </p:stCondLst>
                                        </p:cTn>
                                        <p:tgtEl>
                                          <p:spTgt spid="11835"/>
                                        </p:tgtEl>
                                      </p:cBhvr>
                                      <p:to x="100000" y="100000"/>
                                    </p:animScale>
                                    <p:animScale>
                                      <p:cBhvr>
                                        <p:cTn id="183" dur="26">
                                          <p:stCondLst>
                                            <p:cond delay="1808"/>
                                          </p:stCondLst>
                                        </p:cTn>
                                        <p:tgtEl>
                                          <p:spTgt spid="11835"/>
                                        </p:tgtEl>
                                      </p:cBhvr>
                                      <p:to x="100000" y="95000"/>
                                    </p:animScale>
                                    <p:animScale>
                                      <p:cBhvr>
                                        <p:cTn id="184" dur="166" decel="50000">
                                          <p:stCondLst>
                                            <p:cond delay="1834"/>
                                          </p:stCondLst>
                                        </p:cTn>
                                        <p:tgtEl>
                                          <p:spTgt spid="11835"/>
                                        </p:tgtEl>
                                      </p:cBhvr>
                                      <p:to x="100000" y="100000"/>
                                    </p:animScale>
                                  </p:childTnLst>
                                </p:cTn>
                              </p:par>
                              <p:par>
                                <p:cTn id="185" presetID="26" presetClass="entr" presetSubtype="0" fill="hold" nodeType="withEffect">
                                  <p:stCondLst>
                                    <p:cond delay="0"/>
                                  </p:stCondLst>
                                  <p:childTnLst>
                                    <p:set>
                                      <p:cBhvr>
                                        <p:cTn id="186" dur="1" fill="hold">
                                          <p:stCondLst>
                                            <p:cond delay="0"/>
                                          </p:stCondLst>
                                        </p:cTn>
                                        <p:tgtEl>
                                          <p:spTgt spid="11365"/>
                                        </p:tgtEl>
                                        <p:attrNameLst>
                                          <p:attrName>style.visibility</p:attrName>
                                        </p:attrNameLst>
                                      </p:cBhvr>
                                      <p:to>
                                        <p:strVal val="visible"/>
                                      </p:to>
                                    </p:set>
                                    <p:animEffect transition="in" filter="wipe(down)">
                                      <p:cBhvr>
                                        <p:cTn id="187" dur="580">
                                          <p:stCondLst>
                                            <p:cond delay="0"/>
                                          </p:stCondLst>
                                        </p:cTn>
                                        <p:tgtEl>
                                          <p:spTgt spid="11365"/>
                                        </p:tgtEl>
                                      </p:cBhvr>
                                    </p:animEffect>
                                    <p:anim calcmode="lin" valueType="num">
                                      <p:cBhvr>
                                        <p:cTn id="188" dur="1822" tmFilter="0,0; 0.14,0.36; 0.43,0.73; 0.71,0.91; 1.0,1.0">
                                          <p:stCondLst>
                                            <p:cond delay="0"/>
                                          </p:stCondLst>
                                        </p:cTn>
                                        <p:tgtEl>
                                          <p:spTgt spid="11365"/>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1365"/>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1365"/>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1365"/>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1365"/>
                                        </p:tgtEl>
                                        <p:attrNameLst>
                                          <p:attrName>ppt_y</p:attrName>
                                        </p:attrNameLst>
                                      </p:cBhvr>
                                      <p:tavLst>
                                        <p:tav tm="0" fmla="#ppt_y-sin(pi*$)/81">
                                          <p:val>
                                            <p:fltVal val="0"/>
                                          </p:val>
                                        </p:tav>
                                        <p:tav tm="100000">
                                          <p:val>
                                            <p:fltVal val="1"/>
                                          </p:val>
                                        </p:tav>
                                      </p:tavLst>
                                    </p:anim>
                                    <p:animScale>
                                      <p:cBhvr>
                                        <p:cTn id="193" dur="26">
                                          <p:stCondLst>
                                            <p:cond delay="650"/>
                                          </p:stCondLst>
                                        </p:cTn>
                                        <p:tgtEl>
                                          <p:spTgt spid="11365"/>
                                        </p:tgtEl>
                                      </p:cBhvr>
                                      <p:to x="100000" y="60000"/>
                                    </p:animScale>
                                    <p:animScale>
                                      <p:cBhvr>
                                        <p:cTn id="194" dur="166" decel="50000">
                                          <p:stCondLst>
                                            <p:cond delay="676"/>
                                          </p:stCondLst>
                                        </p:cTn>
                                        <p:tgtEl>
                                          <p:spTgt spid="11365"/>
                                        </p:tgtEl>
                                      </p:cBhvr>
                                      <p:to x="100000" y="100000"/>
                                    </p:animScale>
                                    <p:animScale>
                                      <p:cBhvr>
                                        <p:cTn id="195" dur="26">
                                          <p:stCondLst>
                                            <p:cond delay="1312"/>
                                          </p:stCondLst>
                                        </p:cTn>
                                        <p:tgtEl>
                                          <p:spTgt spid="11365"/>
                                        </p:tgtEl>
                                      </p:cBhvr>
                                      <p:to x="100000" y="80000"/>
                                    </p:animScale>
                                    <p:animScale>
                                      <p:cBhvr>
                                        <p:cTn id="196" dur="166" decel="50000">
                                          <p:stCondLst>
                                            <p:cond delay="1338"/>
                                          </p:stCondLst>
                                        </p:cTn>
                                        <p:tgtEl>
                                          <p:spTgt spid="11365"/>
                                        </p:tgtEl>
                                      </p:cBhvr>
                                      <p:to x="100000" y="100000"/>
                                    </p:animScale>
                                    <p:animScale>
                                      <p:cBhvr>
                                        <p:cTn id="197" dur="26">
                                          <p:stCondLst>
                                            <p:cond delay="1642"/>
                                          </p:stCondLst>
                                        </p:cTn>
                                        <p:tgtEl>
                                          <p:spTgt spid="11365"/>
                                        </p:tgtEl>
                                      </p:cBhvr>
                                      <p:to x="100000" y="90000"/>
                                    </p:animScale>
                                    <p:animScale>
                                      <p:cBhvr>
                                        <p:cTn id="198" dur="166" decel="50000">
                                          <p:stCondLst>
                                            <p:cond delay="1668"/>
                                          </p:stCondLst>
                                        </p:cTn>
                                        <p:tgtEl>
                                          <p:spTgt spid="11365"/>
                                        </p:tgtEl>
                                      </p:cBhvr>
                                      <p:to x="100000" y="100000"/>
                                    </p:animScale>
                                    <p:animScale>
                                      <p:cBhvr>
                                        <p:cTn id="199" dur="26">
                                          <p:stCondLst>
                                            <p:cond delay="1808"/>
                                          </p:stCondLst>
                                        </p:cTn>
                                        <p:tgtEl>
                                          <p:spTgt spid="11365"/>
                                        </p:tgtEl>
                                      </p:cBhvr>
                                      <p:to x="100000" y="95000"/>
                                    </p:animScale>
                                    <p:animScale>
                                      <p:cBhvr>
                                        <p:cTn id="200" dur="166" decel="50000">
                                          <p:stCondLst>
                                            <p:cond delay="1834"/>
                                          </p:stCondLst>
                                        </p:cTn>
                                        <p:tgtEl>
                                          <p:spTgt spid="113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1" grpId="0"/>
      <p:bldP spid="4957" grpId="0"/>
      <p:bldP spid="6219" grpId="0"/>
      <p:bldP spid="7482" grpId="0"/>
      <p:bldP spid="9214" grpId="0"/>
      <p:bldP spid="118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992" y="6213050"/>
            <a:ext cx="4321808"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2</a:t>
            </a:r>
            <a:endParaRPr kumimoji="1" lang="zh-CN" altLang="en-US" sz="2000" dirty="0">
              <a:solidFill>
                <a:srgbClr val="000000"/>
              </a:solidFill>
            </a:endParaRPr>
          </a:p>
        </p:txBody>
      </p:sp>
      <p:sp>
        <p:nvSpPr>
          <p:cNvPr id="3361" name="文本"/>
          <p:cNvSpPr>
            <a:spLocks noGrp="1"/>
          </p:cNvSpPr>
          <p:nvPr>
            <p:ph type="ctrTitle"/>
          </p:nvPr>
        </p:nvSpPr>
        <p:spPr>
          <a:xfrm>
            <a:off x="6118204" y="5645834"/>
            <a:ext cx="4640152" cy="1128346"/>
          </a:xfrm>
          <a:prstGeom prst="rect">
            <a:avLst/>
          </a:prstGeom>
        </p:spPr>
        <p:txBody>
          <a:bodyPr lIns="0" tIns="0" rIns="0" bIns="0">
            <a:noAutofit/>
          </a:bodyPr>
          <a:lstStyle/>
          <a:p>
            <a:pPr algn="l">
              <a:lnSpc>
                <a:spcPts val="10800"/>
              </a:lnSpc>
            </a:pPr>
            <a:r>
              <a:rPr lang="zh-CN" altLang="en-US" sz="9000" b="0" i="0" u="none" spc="0" dirty="0" smtClean="0">
                <a:ln w="6">
                  <a:solidFill>
                    <a:srgbClr val="FFFFFF">
                      <a:alpha val="100000"/>
                    </a:srgbClr>
                  </a:solidFill>
                </a:ln>
                <a:solidFill>
                  <a:srgbClr val="FFFFFF">
                    <a:alpha val="100000"/>
                  </a:srgbClr>
                </a:solidFill>
                <a:latin typeface="Microsoft YaHei" charset="-122"/>
                <a:ea typeface="Microsoft YaHei" charset="-122"/>
                <a:cs typeface="Microsoft YaHei" charset="-122"/>
              </a:rPr>
              <a:t>团队介绍</a:t>
            </a:r>
            <a:endParaRPr kumimoji="1" lang="zh-CN" altLang="en-US" sz="2000" dirty="0">
              <a:solidFill>
                <a:srgbClr val="000000"/>
              </a:solidFill>
            </a:endParaRPr>
          </a:p>
        </p:txBody>
      </p:sp>
      <p:sp>
        <p:nvSpPr>
          <p:cNvPr id="4474" name="文本"/>
          <p:cNvSpPr>
            <a:spLocks noGrp="1"/>
          </p:cNvSpPr>
          <p:nvPr>
            <p:ph type="ctrTitle"/>
          </p:nvPr>
        </p:nvSpPr>
        <p:spPr>
          <a:xfrm>
            <a:off x="6118204" y="7115735"/>
            <a:ext cx="12147590" cy="493714"/>
          </a:xfrm>
          <a:prstGeom prst="rect">
            <a:avLst/>
          </a:prstGeom>
        </p:spPr>
        <p:txBody>
          <a:bodyPr lIns="0" tIns="0" rIns="0" bIns="0">
            <a:noAutofit/>
          </a:bodyPr>
          <a:lstStyle/>
          <a:p>
            <a:pPr algn="l">
              <a:lnSpc>
                <a:spcPts val="5331"/>
              </a:lnSpc>
            </a:pPr>
            <a:r>
              <a:rPr lang="en-US" altLang="zh-CN" sz="4442" b="0" i="0" u="none" spc="0" dirty="0" smtClean="0">
                <a:solidFill>
                  <a:srgbClr val="FAA041">
                    <a:alpha val="100000"/>
                  </a:srgbClr>
                </a:solidFill>
                <a:latin typeface="Cinzel-Bold" charset="-122"/>
                <a:ea typeface="Cinzel-Bold" charset="-122"/>
                <a:cs typeface="Cinzel-Bold" charset="-122"/>
              </a:rPr>
              <a:t>Team</a:t>
            </a:r>
            <a:r>
              <a:rPr lang="zh-CN" altLang="en-US" sz="4442" b="0" i="0" u="none" spc="0" dirty="0" smtClean="0">
                <a:solidFill>
                  <a:srgbClr val="FAA041">
                    <a:alpha val="100000"/>
                  </a:srgbClr>
                </a:solidFill>
                <a:latin typeface="Cinzel-Bold" charset="-122"/>
                <a:ea typeface="Cinzel-Bold" charset="-122"/>
                <a:cs typeface="Cinzel-Bold" charset="-122"/>
              </a:rPr>
              <a:t> </a:t>
            </a:r>
            <a:r>
              <a:rPr lang="zh-CN" altLang="en-US" sz="4442" b="0" i="0" u="none" spc="0" dirty="0">
                <a:solidFill>
                  <a:srgbClr val="FAA041">
                    <a:alpha val="100000"/>
                  </a:srgbClr>
                </a:solidFill>
                <a:latin typeface="Cinzel-Bold" charset="-122"/>
                <a:ea typeface="Cinzel-Bold" charset="-122"/>
                <a:cs typeface="Cinzel-Bold" charset="-122"/>
              </a:rPr>
              <a:t>introduction</a:t>
            </a:r>
            <a:endParaRPr kumimoji="1"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idx="4294967295"/>
          </p:nvPr>
        </p:nvSpPr>
        <p:spPr>
          <a:xfrm>
            <a:off x="2927704" y="3182525"/>
            <a:ext cx="7962284" cy="630187"/>
          </a:xfrm>
          <a:prstGeom prst="rect">
            <a:avLst/>
          </a:prstGeom>
        </p:spPr>
        <p:txBody>
          <a:bodyPr lIns="0" tIns="0" rIns="0" bIns="0">
            <a:noAutofit/>
          </a:bodyPr>
          <a:lstStyle/>
          <a:p>
            <a:pPr algn="l">
              <a:lnSpc>
                <a:spcPts val="6000"/>
              </a:lnSpc>
            </a:pPr>
            <a:r>
              <a:rPr lang="zh-CN" altLang="en-US" sz="5000" b="0" i="0" u="none" spc="0" dirty="0" smtClean="0">
                <a:ln w="2">
                  <a:solidFill>
                    <a:srgbClr val="1A1A1A">
                      <a:alpha val="100000"/>
                    </a:srgbClr>
                  </a:solidFill>
                </a:ln>
                <a:solidFill>
                  <a:srgbClr val="1A1A1A">
                    <a:alpha val="100000"/>
                  </a:srgbClr>
                </a:solidFill>
                <a:latin typeface="Microsoft YaHei" charset="-122"/>
                <a:ea typeface="Microsoft YaHei" charset="-122"/>
                <a:cs typeface="Microsoft YaHei" charset="-122"/>
              </a:rPr>
              <a:t>老师</a:t>
            </a:r>
            <a:endParaRPr kumimoji="1" lang="zh-CN" altLang="en-US" sz="2000" dirty="0">
              <a:solidFill>
                <a:srgbClr val="000000"/>
              </a:solidFill>
            </a:endParaRPr>
          </a:p>
        </p:txBody>
      </p:sp>
      <p:pic>
        <p:nvPicPr>
          <p:cNvPr id="2048" name="Picture" descr="Picture"/>
          <p:cNvPicPr>
            <a:picLocks noChangeAspect="1"/>
          </p:cNvPicPr>
          <p:nvPr/>
        </p:nvPicPr>
        <p:blipFill>
          <a:blip r:embed="rId4" cstate="print">
            <a:alphaModFix/>
          </a:blip>
          <a:stretch>
            <a:fillRect/>
          </a:stretch>
        </p:blipFill>
        <p:spPr>
          <a:xfrm>
            <a:off x="13875737" y="1818609"/>
            <a:ext cx="8367290" cy="10078781"/>
          </a:xfrm>
          <a:prstGeom prst="rect">
            <a:avLst/>
          </a:prstGeom>
          <a:effectLst>
            <a:outerShdw blurRad="152400" dist="201575" dir="2700000" algn="ctr">
              <a:srgbClr val="000000">
                <a:alpha val="64000"/>
              </a:srgbClr>
            </a:outerShdw>
          </a:effectLst>
        </p:spPr>
      </p:pic>
      <p:sp>
        <p:nvSpPr>
          <p:cNvPr id="2683" name="文本"/>
          <p:cNvSpPr>
            <a:spLocks noGrp="1"/>
          </p:cNvSpPr>
          <p:nvPr>
            <p:ph type="ctrTitle" idx="4294967295"/>
          </p:nvPr>
        </p:nvSpPr>
        <p:spPr>
          <a:xfrm>
            <a:off x="2927704" y="4221010"/>
            <a:ext cx="9799523" cy="754856"/>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。请在此粘贴或者输入你的文字内容请在此粘贴或者输入你的文字内容 。</a:t>
            </a:r>
            <a:endParaRPr kumimoji="1" lang="zh-CN" altLang="en-US" sz="2000" dirty="0">
              <a:solidFill>
                <a:srgbClr val="000000"/>
              </a:solidFill>
            </a:endParaRPr>
          </a:p>
        </p:txBody>
      </p:sp>
      <p:sp>
        <p:nvSpPr>
          <p:cNvPr id="3749" name="文本"/>
          <p:cNvSpPr>
            <a:spLocks noGrp="1"/>
          </p:cNvSpPr>
          <p:nvPr>
            <p:ph type="ctrTitle" idx="4294967295"/>
          </p:nvPr>
        </p:nvSpPr>
        <p:spPr>
          <a:xfrm>
            <a:off x="2927704" y="7241953"/>
            <a:ext cx="7962284" cy="630187"/>
          </a:xfrm>
          <a:prstGeom prst="rect">
            <a:avLst/>
          </a:prstGeom>
        </p:spPr>
        <p:txBody>
          <a:bodyPr lIns="0" tIns="0" rIns="0" bIns="0">
            <a:noAutofit/>
          </a:bodyPr>
          <a:lstStyle/>
          <a:p>
            <a:pPr algn="l">
              <a:lnSpc>
                <a:spcPts val="6000"/>
              </a:lnSpc>
            </a:pPr>
            <a:r>
              <a:rPr lang="zh-CN" altLang="en-US" sz="5000" b="0" i="0" u="none" spc="0" dirty="0" smtClean="0">
                <a:ln w="2">
                  <a:solidFill>
                    <a:srgbClr val="1A1A1A">
                      <a:alpha val="100000"/>
                    </a:srgbClr>
                  </a:solidFill>
                </a:ln>
                <a:solidFill>
                  <a:srgbClr val="1A1A1A">
                    <a:alpha val="100000"/>
                  </a:srgbClr>
                </a:solidFill>
                <a:latin typeface="Microsoft YaHei" charset="-122"/>
                <a:ea typeface="Microsoft YaHei" charset="-122"/>
                <a:cs typeface="Microsoft YaHei" charset="-122"/>
              </a:rPr>
              <a:t>邱奕盛</a:t>
            </a:r>
            <a:endParaRPr kumimoji="1" lang="zh-CN" altLang="en-US" sz="2000" dirty="0">
              <a:solidFill>
                <a:srgbClr val="000000"/>
              </a:solidFill>
            </a:endParaRPr>
          </a:p>
        </p:txBody>
      </p:sp>
      <p:sp>
        <p:nvSpPr>
          <p:cNvPr id="4862" name="文本"/>
          <p:cNvSpPr>
            <a:spLocks noGrp="1"/>
          </p:cNvSpPr>
          <p:nvPr>
            <p:ph type="ctrTitle" idx="4294967295"/>
          </p:nvPr>
        </p:nvSpPr>
        <p:spPr>
          <a:xfrm>
            <a:off x="2927704" y="8280813"/>
            <a:ext cx="9607523" cy="754856"/>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。请在此粘贴或者输入你的文字内容请在此粘贴或者输入你的文字内容 。</a:t>
            </a:r>
            <a:endParaRPr kumimoji="1" lang="zh-CN" altLang="en-US" sz="2000" dirty="0">
              <a:solidFill>
                <a:srgbClr val="000000"/>
              </a:solidFill>
            </a:endParaRPr>
          </a:p>
        </p:txBody>
      </p:sp>
    </p:spTree>
    <p:extLst>
      <p:ext uri="{BB962C8B-B14F-4D97-AF65-F5344CB8AC3E}">
        <p14:creationId xmlns:p14="http://schemas.microsoft.com/office/powerpoint/2010/main" val="362221585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188078" y="2247489"/>
            <a:ext cx="4532032" cy="4532032"/>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12776415" y="2247489"/>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7971932" y="7017404"/>
            <a:ext cx="4532032" cy="4532032"/>
          </a:xfrm>
          <a:prstGeom prst="rect">
            <a:avLst/>
          </a:prstGeom>
        </p:spPr>
      </p:pic>
      <p:pic>
        <p:nvPicPr>
          <p:cNvPr id="2340" name="Picture" descr="Picture"/>
          <p:cNvPicPr>
            <a:picLocks noChangeAspect="1"/>
          </p:cNvPicPr>
          <p:nvPr/>
        </p:nvPicPr>
        <p:blipFill>
          <a:blip r:embed="rId6" cstate="print">
            <a:alphaModFix/>
          </a:blip>
          <a:stretch>
            <a:fillRect/>
          </a:stretch>
        </p:blipFill>
        <p:spPr>
          <a:xfrm>
            <a:off x="17567345" y="7017404"/>
            <a:ext cx="4532032" cy="4532032"/>
          </a:xfrm>
          <a:prstGeom prst="rect">
            <a:avLst/>
          </a:prstGeom>
        </p:spPr>
      </p:pic>
      <p:pic>
        <p:nvPicPr>
          <p:cNvPr id="2809" name="Picture" descr="Picture"/>
          <p:cNvPicPr>
            <a:picLocks noChangeAspect="1"/>
          </p:cNvPicPr>
          <p:nvPr/>
        </p:nvPicPr>
        <p:blipFill>
          <a:blip r:embed="rId7" cstate="print">
            <a:alphaModFix/>
          </a:blip>
          <a:stretch>
            <a:fillRect/>
          </a:stretch>
        </p:blipFill>
        <p:spPr>
          <a:xfrm>
            <a:off x="3188252" y="6940285"/>
            <a:ext cx="4627813" cy="4609151"/>
          </a:xfrm>
          <a:prstGeom prst="rect">
            <a:avLst/>
          </a:prstGeom>
        </p:spPr>
      </p:pic>
      <p:pic>
        <p:nvPicPr>
          <p:cNvPr id="3277" name="Picture" descr="Picture"/>
          <p:cNvPicPr>
            <a:picLocks noChangeAspect="1"/>
          </p:cNvPicPr>
          <p:nvPr/>
        </p:nvPicPr>
        <p:blipFill>
          <a:blip r:embed="rId8" cstate="print">
            <a:alphaModFix/>
          </a:blip>
          <a:stretch>
            <a:fillRect/>
          </a:stretch>
        </p:blipFill>
        <p:spPr>
          <a:xfrm>
            <a:off x="8080886" y="2208930"/>
            <a:ext cx="4538769" cy="4609151"/>
          </a:xfrm>
          <a:prstGeom prst="rect">
            <a:avLst/>
          </a:prstGeom>
        </p:spPr>
      </p:pic>
      <p:pic>
        <p:nvPicPr>
          <p:cNvPr id="3745" name="Picture" descr="Picture"/>
          <p:cNvPicPr>
            <a:picLocks noChangeAspect="1"/>
          </p:cNvPicPr>
          <p:nvPr/>
        </p:nvPicPr>
        <p:blipFill>
          <a:blip r:embed="rId9" cstate="print">
            <a:alphaModFix/>
          </a:blip>
          <a:stretch>
            <a:fillRect/>
          </a:stretch>
        </p:blipFill>
        <p:spPr>
          <a:xfrm>
            <a:off x="17612822" y="2261840"/>
            <a:ext cx="4537824" cy="4609151"/>
          </a:xfrm>
          <a:prstGeom prst="rect">
            <a:avLst/>
          </a:prstGeom>
        </p:spPr>
      </p:pic>
      <p:pic>
        <p:nvPicPr>
          <p:cNvPr id="4215" name="Picture" descr="Picture"/>
          <p:cNvPicPr>
            <a:picLocks noChangeAspect="1"/>
          </p:cNvPicPr>
          <p:nvPr/>
        </p:nvPicPr>
        <p:blipFill>
          <a:blip r:embed="rId10" cstate="print">
            <a:alphaModFix/>
          </a:blip>
          <a:stretch>
            <a:fillRect/>
          </a:stretch>
        </p:blipFill>
        <p:spPr>
          <a:xfrm>
            <a:off x="12737130" y="6940285"/>
            <a:ext cx="4502856" cy="4609151"/>
          </a:xfrm>
          <a:prstGeom prst="rect">
            <a:avLst/>
          </a:prstGeom>
        </p:spPr>
      </p:pic>
      <p:sp>
        <p:nvSpPr>
          <p:cNvPr id="4685" name="文本"/>
          <p:cNvSpPr>
            <a:spLocks noGrp="1"/>
          </p:cNvSpPr>
          <p:nvPr>
            <p:ph type="ctrTitle" idx="4294967295"/>
          </p:nvPr>
        </p:nvSpPr>
        <p:spPr>
          <a:xfrm>
            <a:off x="3352824" y="8723677"/>
            <a:ext cx="4545805" cy="754856"/>
          </a:xfrm>
          <a:prstGeom prst="rect">
            <a:avLst/>
          </a:prstGeom>
        </p:spPr>
        <p:txBody>
          <a:bodyPr lIns="0" tIns="0" rIns="0" bIns="0">
            <a:noAutofit/>
          </a:bodyPr>
          <a:lstStyle/>
          <a:p>
            <a:pPr algn="l">
              <a:lnSpc>
                <a:spcPts val="3600"/>
              </a:lnSpc>
            </a:pPr>
            <a:r>
              <a:rPr lang="zh-CN" altLang="en-US" sz="2400" b="0" i="0" u="none" spc="0" dirty="0">
                <a:solidFill>
                  <a:srgbClr val="FFFFFF">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5715" name="文本"/>
          <p:cNvSpPr>
            <a:spLocks noGrp="1"/>
          </p:cNvSpPr>
          <p:nvPr>
            <p:ph type="ctrTitle" idx="4294967295"/>
          </p:nvPr>
        </p:nvSpPr>
        <p:spPr>
          <a:xfrm>
            <a:off x="3188252" y="7682667"/>
            <a:ext cx="4504055" cy="497955"/>
          </a:xfrm>
          <a:prstGeom prst="rect">
            <a:avLst/>
          </a:prstGeom>
        </p:spPr>
        <p:txBody>
          <a:bodyPr lIns="0" tIns="0" rIns="0" bIns="0">
            <a:noAutofit/>
          </a:bodyPr>
          <a:lstStyle/>
          <a:p>
            <a:pPr algn="ctr">
              <a:lnSpc>
                <a:spcPts val="4800"/>
              </a:lnSpc>
            </a:pPr>
            <a:r>
              <a:rPr lang="zh-CN" altLang="en-US" sz="4000" b="0" i="0" u="none" spc="0" dirty="0" smtClean="0">
                <a:ln w="1">
                  <a:solidFill>
                    <a:srgbClr val="FFFFFF">
                      <a:alpha val="100000"/>
                    </a:srgbClr>
                  </a:solidFill>
                </a:ln>
                <a:solidFill>
                  <a:srgbClr val="FFFFFF">
                    <a:alpha val="100000"/>
                  </a:srgbClr>
                </a:solidFill>
                <a:latin typeface="Microsoft YaHei" charset="-122"/>
                <a:ea typeface="Microsoft YaHei" charset="-122"/>
                <a:cs typeface="Microsoft YaHei" charset="-122"/>
              </a:rPr>
              <a:t>杨成玺</a:t>
            </a:r>
            <a:endParaRPr kumimoji="1" lang="zh-CN" altLang="en-US" sz="2000" dirty="0">
              <a:solidFill>
                <a:srgbClr val="000000"/>
              </a:solidFill>
            </a:endParaRPr>
          </a:p>
        </p:txBody>
      </p:sp>
      <p:sp>
        <p:nvSpPr>
          <p:cNvPr id="6828" name="文本"/>
          <p:cNvSpPr>
            <a:spLocks noGrp="1"/>
          </p:cNvSpPr>
          <p:nvPr>
            <p:ph type="ctrTitle" idx="4294967295"/>
          </p:nvPr>
        </p:nvSpPr>
        <p:spPr>
          <a:xfrm>
            <a:off x="8238422" y="4005321"/>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7858" name="文本"/>
          <p:cNvSpPr>
            <a:spLocks noGrp="1"/>
          </p:cNvSpPr>
          <p:nvPr>
            <p:ph type="ctrTitle" idx="4294967295"/>
          </p:nvPr>
        </p:nvSpPr>
        <p:spPr>
          <a:xfrm>
            <a:off x="7898629" y="2999488"/>
            <a:ext cx="4504055" cy="499939"/>
          </a:xfrm>
          <a:prstGeom prst="rect">
            <a:avLst/>
          </a:prstGeom>
        </p:spPr>
        <p:txBody>
          <a:bodyPr lIns="0" tIns="0" rIns="0" bIns="0">
            <a:noAutofit/>
          </a:bodyPr>
          <a:lstStyle/>
          <a:p>
            <a:pPr algn="ctr">
              <a:lnSpc>
                <a:spcPts val="4800"/>
              </a:lnSpc>
            </a:pPr>
            <a:r>
              <a:rPr lang="zh-CN" altLang="en-US" sz="4000" b="0" i="0" u="none" spc="0" dirty="0" smtClean="0">
                <a:ln w="1">
                  <a:solidFill>
                    <a:srgbClr val="FEFEFE">
                      <a:alpha val="100000"/>
                    </a:srgbClr>
                  </a:solidFill>
                </a:ln>
                <a:solidFill>
                  <a:srgbClr val="FEFEFE">
                    <a:alpha val="100000"/>
                  </a:srgbClr>
                </a:solidFill>
                <a:latin typeface="Microsoft YaHei" charset="-122"/>
                <a:ea typeface="Microsoft YaHei" charset="-122"/>
                <a:cs typeface="Microsoft YaHei" charset="-122"/>
              </a:rPr>
              <a:t>宣艾嘉</a:t>
            </a:r>
            <a:endParaRPr kumimoji="1" lang="zh-CN" altLang="en-US" sz="2000" dirty="0">
              <a:solidFill>
                <a:srgbClr val="000000"/>
              </a:solidFill>
            </a:endParaRPr>
          </a:p>
        </p:txBody>
      </p:sp>
      <p:sp>
        <p:nvSpPr>
          <p:cNvPr id="8971" name="文本"/>
          <p:cNvSpPr>
            <a:spLocks noGrp="1"/>
          </p:cNvSpPr>
          <p:nvPr>
            <p:ph type="ctrTitle" idx="4294967295"/>
          </p:nvPr>
        </p:nvSpPr>
        <p:spPr>
          <a:xfrm>
            <a:off x="17732260" y="4058231"/>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10002" name="文本"/>
          <p:cNvSpPr>
            <a:spLocks noGrp="1"/>
          </p:cNvSpPr>
          <p:nvPr>
            <p:ph type="ctrTitle" idx="4294967295"/>
          </p:nvPr>
        </p:nvSpPr>
        <p:spPr>
          <a:xfrm>
            <a:off x="17732260" y="2995023"/>
            <a:ext cx="4504055" cy="496466"/>
          </a:xfrm>
          <a:prstGeom prst="rect">
            <a:avLst/>
          </a:prstGeom>
        </p:spPr>
        <p:txBody>
          <a:bodyPr lIns="0" tIns="0" rIns="0" bIns="0">
            <a:noAutofit/>
          </a:bodyPr>
          <a:lstStyle/>
          <a:p>
            <a:pPr algn="ctr">
              <a:lnSpc>
                <a:spcPts val="4800"/>
              </a:lnSpc>
            </a:pPr>
            <a:r>
              <a:rPr kumimoji="1" lang="zh-CN" altLang="en-US" sz="4000" dirty="0" smtClean="0">
                <a:solidFill>
                  <a:schemeClr val="bg1"/>
                </a:solidFill>
                <a:latin typeface="微软雅黑" panose="020B0503020204020204" pitchFamily="34" charset="-122"/>
                <a:ea typeface="微软雅黑" panose="020B0503020204020204" pitchFamily="34" charset="-122"/>
              </a:rPr>
              <a:t>王志乾</a:t>
            </a:r>
            <a:endParaRPr kumimoji="1"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1117" name="文本"/>
          <p:cNvSpPr>
            <a:spLocks noGrp="1"/>
          </p:cNvSpPr>
          <p:nvPr>
            <p:ph type="ctrTitle" idx="4294967295"/>
          </p:nvPr>
        </p:nvSpPr>
        <p:spPr>
          <a:xfrm>
            <a:off x="12839084" y="8742403"/>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12149" name="文本"/>
          <p:cNvSpPr>
            <a:spLocks noGrp="1"/>
          </p:cNvSpPr>
          <p:nvPr>
            <p:ph type="ctrTitle" idx="4294967295"/>
          </p:nvPr>
        </p:nvSpPr>
        <p:spPr>
          <a:xfrm>
            <a:off x="12784227" y="7682667"/>
            <a:ext cx="4504055" cy="500435"/>
          </a:xfrm>
          <a:prstGeom prst="rect">
            <a:avLst/>
          </a:prstGeom>
        </p:spPr>
        <p:txBody>
          <a:bodyPr lIns="0" tIns="0" rIns="0" bIns="0">
            <a:noAutofit/>
          </a:bodyPr>
          <a:lstStyle/>
          <a:p>
            <a:pPr algn="ctr">
              <a:lnSpc>
                <a:spcPts val="4800"/>
              </a:lnSpc>
            </a:pPr>
            <a:r>
              <a:rPr lang="zh-CN" altLang="en-US" sz="4000" b="0" i="0" u="none" spc="0" dirty="0" smtClean="0">
                <a:ln w="1">
                  <a:solidFill>
                    <a:srgbClr val="FEFEFE">
                      <a:alpha val="100000"/>
                    </a:srgbClr>
                  </a:solidFill>
                </a:ln>
                <a:solidFill>
                  <a:srgbClr val="FEFEFE">
                    <a:alpha val="100000"/>
                  </a:srgbClr>
                </a:solidFill>
                <a:latin typeface="Microsoft YaHei" charset="-122"/>
                <a:ea typeface="Microsoft YaHei" charset="-122"/>
                <a:cs typeface="Microsoft YaHei" charset="-122"/>
              </a:rPr>
              <a:t>潘昊</a:t>
            </a:r>
            <a:endParaRPr kumimoji="1" lang="zh-CN" altLang="en-US" sz="2000" dirty="0">
              <a:solidFill>
                <a:srgbClr val="000000"/>
              </a:solidFill>
            </a:endParaRPr>
          </a:p>
        </p:txBody>
      </p:sp>
    </p:spTree>
    <p:extLst>
      <p:ext uri="{BB962C8B-B14F-4D97-AF65-F5344CB8AC3E}">
        <p14:creationId xmlns:p14="http://schemas.microsoft.com/office/powerpoint/2010/main" val="107233450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smtClean="0">
                <a:solidFill>
                  <a:srgbClr val="FFFFFF">
                    <a:alpha val="100000"/>
                  </a:srgbClr>
                </a:solidFill>
                <a:latin typeface="BlackOpsOne-Regular" charset="-122"/>
                <a:ea typeface="BlackOpsOne-Regular" charset="-122"/>
                <a:cs typeface="BlackOpsOne-Regular" charset="-122"/>
              </a:rPr>
              <a:t>3</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smtClean="0">
                <a:ln w="6">
                  <a:solidFill>
                    <a:srgbClr val="FFFFFF">
                      <a:alpha val="100000"/>
                    </a:srgbClr>
                  </a:solidFill>
                </a:ln>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smtClean="0">
                <a:solidFill>
                  <a:srgbClr val="FAA041">
                    <a:alpha val="100000"/>
                  </a:srgbClr>
                </a:solidFill>
                <a:latin typeface="Cinzel-Bold" charset="-122"/>
                <a:ea typeface="Cinzel-Bold" charset="-122"/>
                <a:cs typeface="Cinzel-Bold" charset="-122"/>
              </a:rPr>
              <a:t>Market analysis</a:t>
            </a:r>
            <a:r>
              <a:rPr lang="zh-CN" altLang="en-US" sz="4442" b="0" i="0" u="none" spc="0" dirty="0" smtClean="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280925138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1090</Words>
  <Application>Microsoft Office PowerPoint</Application>
  <PresentationFormat>自定义</PresentationFormat>
  <Paragraphs>81</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BlackOpsOne-Regular</vt:lpstr>
      <vt:lpstr>Cinzel-Bold</vt:lpstr>
      <vt:lpstr>Holy-Ravioli</vt:lpstr>
      <vt:lpstr>HYLiLiangHeiJ</vt:lpstr>
      <vt:lpstr>微软雅黑</vt:lpstr>
      <vt:lpstr>微软雅黑</vt:lpstr>
      <vt:lpstr>Arial</vt:lpstr>
      <vt:lpstr>Calibri</vt:lpstr>
      <vt:lpstr>Office Theme</vt:lpstr>
      <vt:lpstr>项目计划书</vt:lpstr>
      <vt:lpstr>目录</vt:lpstr>
      <vt:lpstr>PART 1</vt:lpstr>
      <vt:lpstr>        “即刻图谱”是一款基于微信运行的小程序，无需安装，登录后即可直接运行。即刻图谱是基于：知识图谱、触手可及、共享知识理念所建立的平台。该平台面向有终身学习需求的各类人群进行了分别开发，用于增强日常学习与生活的便利性。与市面上的众多学习APP对比，即刻图谱无需下载，使用更为方便；具有极高的综合性，将众多功能强势结合；用户实现个性化定制。市面上大多学习APP形式表现为视频教学，题目解答等，但以知识图谱形式系统地展现知识体系的软件在市面上几乎没有。</vt:lpstr>
      <vt:lpstr>增强日常学习与生活的便利性</vt:lpstr>
      <vt:lpstr>PART 2</vt:lpstr>
      <vt:lpstr>老师</vt:lpstr>
      <vt:lpstr>请在此粘贴或者输入你的文字内容请在此粘贴或者输入文字 。</vt:lpstr>
      <vt:lpstr>PART 3</vt:lpstr>
      <vt:lpstr>        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vt:lpstr>
      <vt:lpstr>PowerPoint 演示文稿</vt:lpstr>
      <vt:lpstr>帮助老师减轻备课负担</vt:lpstr>
      <vt:lpstr>PART 4</vt:lpstr>
      <vt:lpstr>OpenKG.CN——开放的中文知识图谱 </vt:lpstr>
      <vt:lpstr>开放域中文知识图谱：《大词林》</vt:lpstr>
      <vt:lpstr>PART 5</vt:lpstr>
      <vt:lpstr>PowerPoint 演示文稿</vt:lpstr>
      <vt:lpstr>PowerPoint 演示文稿</vt:lpstr>
      <vt:lpstr>PowerPoint 演示文稿</vt:lpstr>
      <vt:lpstr>PowerPoint 演示文稿</vt:lpstr>
      <vt:lpstr>感谢您的聆听​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22</cp:revision>
  <dcterms:modified xsi:type="dcterms:W3CDTF">2019-05-22T14:54:04Z</dcterms:modified>
</cp:coreProperties>
</file>